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80" r:id="rId2"/>
    <p:sldId id="262" r:id="rId3"/>
    <p:sldId id="264" r:id="rId4"/>
    <p:sldId id="265" r:id="rId5"/>
    <p:sldId id="263" r:id="rId6"/>
    <p:sldId id="267" r:id="rId7"/>
    <p:sldId id="266" r:id="rId8"/>
    <p:sldId id="272" r:id="rId9"/>
    <p:sldId id="270" r:id="rId10"/>
    <p:sldId id="278" r:id="rId11"/>
    <p:sldId id="271" r:id="rId12"/>
    <p:sldId id="273" r:id="rId13"/>
    <p:sldId id="282" r:id="rId14"/>
    <p:sldId id="274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08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8E56C-5B4E-4C10-84AF-04B7AE478ABE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4CBC-60E7-457C-887D-CB603736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570EB-5622-4D2F-B911-A0DE485DA264}"/>
              </a:ext>
            </a:extLst>
          </p:cNvPr>
          <p:cNvSpPr/>
          <p:nvPr userDrawn="1"/>
        </p:nvSpPr>
        <p:spPr>
          <a:xfrm>
            <a:off x="372534" y="0"/>
            <a:ext cx="329353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204EF5F-544C-4965-B9A2-048844B5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8466" y="0"/>
            <a:ext cx="21801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4CA32CD-2F2F-4702-BCB3-1466B2B40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7" y="501651"/>
            <a:ext cx="4375151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27DE0F39-F3CB-476F-940D-47117CF225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7" y="6046788"/>
            <a:ext cx="102489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A5C98-5BC0-40FC-B49D-D08CF805E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4676"/>
            <a:ext cx="245533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53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4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86604"/>
            <a:ext cx="12192000" cy="7023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2999"/>
            <a:ext cx="603504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 marL="749808" indent="-182880">
              <a:buFont typeface="Calibri" panose="020F0502020204030204" pitchFamily="34" charset="0"/>
              <a:buChar char="−"/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43000"/>
            <a:ext cx="597408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46052"/>
            <a:ext cx="603504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582335"/>
            <a:ext cx="603504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597408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582334"/>
            <a:ext cx="5974079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6604"/>
            <a:ext cx="12188824" cy="688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30041"/>
            <a:ext cx="12192000" cy="500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BE0D3-E4A9-48BC-9171-F8D206744B4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0" y="1008172"/>
            <a:ext cx="121888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8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−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10.svg"/><Relationship Id="rId9" Type="http://schemas.openxmlformats.org/officeDocument/2006/relationships/image" Target="../media/image8.sv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png"/><Relationship Id="rId7" Type="http://schemas.openxmlformats.org/officeDocument/2006/relationships/image" Target="../media/image12.svg"/><Relationship Id="rId12" Type="http://schemas.openxmlformats.org/officeDocument/2006/relationships/image" Target="../media/image6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0" Type="http://schemas.openxmlformats.org/officeDocument/2006/relationships/image" Target="../media/image8.svg"/><Relationship Id="rId4" Type="http://schemas.openxmlformats.org/officeDocument/2006/relationships/image" Target="../media/image46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3481388" y="1806576"/>
            <a:ext cx="6508750" cy="44319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 Workshop #2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br>
              <a:rPr lang="fr-FR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The Incidental Catch Model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Using Life History &amp; Fishery Removals </a:t>
            </a:r>
            <a:b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to (re)construct population dynamic trends </a:t>
            </a:r>
          </a:p>
          <a:p>
            <a:pPr algn="ctr"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project 4.2</a:t>
            </a: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David Keith, Heather Bowlby, Freya Keyser and 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Julie Charbonneau</a:t>
            </a: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the fishery</a:t>
            </a:r>
          </a:p>
          <a:p>
            <a:pPr lvl="1"/>
            <a:r>
              <a:rPr lang="en-US" dirty="0"/>
              <a:t>How to build in fishing scenarios</a:t>
            </a:r>
          </a:p>
          <a:p>
            <a:pPr lvl="2"/>
            <a:r>
              <a:rPr lang="en-US" dirty="0"/>
              <a:t>Business as usual should be our baseline</a:t>
            </a:r>
          </a:p>
          <a:p>
            <a:pPr lvl="3"/>
            <a:r>
              <a:rPr lang="en-US" dirty="0"/>
              <a:t>Will depend on how ‘big’ we make our ecosystem</a:t>
            </a:r>
          </a:p>
          <a:p>
            <a:pPr lvl="2"/>
            <a:r>
              <a:rPr lang="en-US" dirty="0"/>
              <a:t>Will need to be tractable to start</a:t>
            </a:r>
          </a:p>
          <a:p>
            <a:pPr lvl="3"/>
            <a:r>
              <a:rPr lang="en-US" dirty="0"/>
              <a:t>We can expand as we go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59D7C6-1E4C-4DCB-B563-15171499DCAB}"/>
              </a:ext>
            </a:extLst>
          </p:cNvPr>
          <p:cNvGrpSpPr/>
          <p:nvPr/>
        </p:nvGrpSpPr>
        <p:grpSpPr>
          <a:xfrm>
            <a:off x="3152639" y="3161370"/>
            <a:ext cx="8912115" cy="3193710"/>
            <a:chOff x="400561" y="2165321"/>
            <a:chExt cx="11014849" cy="417108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7CA8CD-C13A-4C0E-BA47-1EEF56917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2BE476-0111-46F9-8F18-99388516B08F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DADED67-5E71-4B3E-B79D-B6946961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2C0077B-87DC-473E-8FD8-42FD6248807F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101" name="Graphic 100" descr="Clownfish outline">
                  <a:extLst>
                    <a:ext uri="{FF2B5EF4-FFF2-40B4-BE49-F238E27FC236}">
                      <a16:creationId xmlns:a16="http://schemas.microsoft.com/office/drawing/2014/main" id="{6FF81221-5539-46B1-8ABE-664BB4091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102" name="Graphic 101" descr="Clownfish outline">
                  <a:extLst>
                    <a:ext uri="{FF2B5EF4-FFF2-40B4-BE49-F238E27FC236}">
                      <a16:creationId xmlns:a16="http://schemas.microsoft.com/office/drawing/2014/main" id="{DB2F1176-0FB4-4EC3-90B1-D15F9DAF4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103" name="Graphic 102" descr="Clownfish outline">
                  <a:extLst>
                    <a:ext uri="{FF2B5EF4-FFF2-40B4-BE49-F238E27FC236}">
                      <a16:creationId xmlns:a16="http://schemas.microsoft.com/office/drawing/2014/main" id="{C7920E30-9818-4AEB-9EA4-6AA7F09AC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Clownfish outline">
                  <a:extLst>
                    <a:ext uri="{FF2B5EF4-FFF2-40B4-BE49-F238E27FC236}">
                      <a16:creationId xmlns:a16="http://schemas.microsoft.com/office/drawing/2014/main" id="{4FBD756E-4E9D-4BFB-8F85-3FE5BA73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80EBDB3-2388-4902-ADA5-0F4B991ED4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94" name="Graphic 93" descr="Fish">
                  <a:extLst>
                    <a:ext uri="{FF2B5EF4-FFF2-40B4-BE49-F238E27FC236}">
                      <a16:creationId xmlns:a16="http://schemas.microsoft.com/office/drawing/2014/main" id="{6A12440F-0510-42D4-A385-1C43FB2CD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5" name="Graphic 94" descr="Fish">
                  <a:extLst>
                    <a:ext uri="{FF2B5EF4-FFF2-40B4-BE49-F238E27FC236}">
                      <a16:creationId xmlns:a16="http://schemas.microsoft.com/office/drawing/2014/main" id="{6B65F49C-8787-41C0-A833-C9D054EB1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6" name="Graphic 95" descr="Fish">
                  <a:extLst>
                    <a:ext uri="{FF2B5EF4-FFF2-40B4-BE49-F238E27FC236}">
                      <a16:creationId xmlns:a16="http://schemas.microsoft.com/office/drawing/2014/main" id="{A56CF244-014A-4036-B23E-961BC0752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7" name="Graphic 96" descr="Fish">
                  <a:extLst>
                    <a:ext uri="{FF2B5EF4-FFF2-40B4-BE49-F238E27FC236}">
                      <a16:creationId xmlns:a16="http://schemas.microsoft.com/office/drawing/2014/main" id="{15AEB9C6-C7BA-4FA0-9F8E-64616F018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8" name="Graphic 97" descr="Fish">
                  <a:extLst>
                    <a:ext uri="{FF2B5EF4-FFF2-40B4-BE49-F238E27FC236}">
                      <a16:creationId xmlns:a16="http://schemas.microsoft.com/office/drawing/2014/main" id="{9F485C97-FBF2-4A3D-BB6E-19B2DCCCA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9" name="Graphic 98" descr="Fish">
                  <a:extLst>
                    <a:ext uri="{FF2B5EF4-FFF2-40B4-BE49-F238E27FC236}">
                      <a16:creationId xmlns:a16="http://schemas.microsoft.com/office/drawing/2014/main" id="{1AEE8768-116E-4D0E-BAEC-1105EA0CF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0" name="Graphic 99" descr="Fish">
                  <a:extLst>
                    <a:ext uri="{FF2B5EF4-FFF2-40B4-BE49-F238E27FC236}">
                      <a16:creationId xmlns:a16="http://schemas.microsoft.com/office/drawing/2014/main" id="{41BC12B8-8A01-4782-970A-9CC9C3F54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4243952-8EE5-48A0-849A-7DE77BE0A264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87" name="Graphic 86" descr="Fish">
                  <a:extLst>
                    <a:ext uri="{FF2B5EF4-FFF2-40B4-BE49-F238E27FC236}">
                      <a16:creationId xmlns:a16="http://schemas.microsoft.com/office/drawing/2014/main" id="{DE15BC6F-9FF4-4F9B-8F88-6B51CBC0D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8" name="Graphic 87" descr="Fish">
                  <a:extLst>
                    <a:ext uri="{FF2B5EF4-FFF2-40B4-BE49-F238E27FC236}">
                      <a16:creationId xmlns:a16="http://schemas.microsoft.com/office/drawing/2014/main" id="{429AD848-77C2-4E7E-9BE2-55DFC3E0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9" name="Graphic 88" descr="Fish">
                  <a:extLst>
                    <a:ext uri="{FF2B5EF4-FFF2-40B4-BE49-F238E27FC236}">
                      <a16:creationId xmlns:a16="http://schemas.microsoft.com/office/drawing/2014/main" id="{204C9CD9-7643-49EB-9736-18F929343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0" name="Graphic 89" descr="Fish">
                  <a:extLst>
                    <a:ext uri="{FF2B5EF4-FFF2-40B4-BE49-F238E27FC236}">
                      <a16:creationId xmlns:a16="http://schemas.microsoft.com/office/drawing/2014/main" id="{013FCB31-FDAA-4384-A0A9-3B7B9B458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1" name="Graphic 90" descr="Fish">
                  <a:extLst>
                    <a:ext uri="{FF2B5EF4-FFF2-40B4-BE49-F238E27FC236}">
                      <a16:creationId xmlns:a16="http://schemas.microsoft.com/office/drawing/2014/main" id="{AC39091D-A821-4AE2-BAB9-DCDFFD57B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2" name="Graphic 91" descr="Fish">
                  <a:extLst>
                    <a:ext uri="{FF2B5EF4-FFF2-40B4-BE49-F238E27FC236}">
                      <a16:creationId xmlns:a16="http://schemas.microsoft.com/office/drawing/2014/main" id="{95CA8648-0399-4AE2-9F68-0F38DA1D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3" name="Graphic 92" descr="Fish">
                  <a:extLst>
                    <a:ext uri="{FF2B5EF4-FFF2-40B4-BE49-F238E27FC236}">
                      <a16:creationId xmlns:a16="http://schemas.microsoft.com/office/drawing/2014/main" id="{6FB39D59-40A9-4196-86A6-0F30D00C5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08B84C9-C558-49DC-9E79-35E115EB506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83" name="Graphic 82" descr="Clownfish outline">
                  <a:extLst>
                    <a:ext uri="{FF2B5EF4-FFF2-40B4-BE49-F238E27FC236}">
                      <a16:creationId xmlns:a16="http://schemas.microsoft.com/office/drawing/2014/main" id="{03F7A62B-C613-4C9F-8044-FB3823B02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4" name="Graphic 83" descr="Clownfish outline">
                  <a:extLst>
                    <a:ext uri="{FF2B5EF4-FFF2-40B4-BE49-F238E27FC236}">
                      <a16:creationId xmlns:a16="http://schemas.microsoft.com/office/drawing/2014/main" id="{01E5D904-E286-4218-9389-C045CA25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5" name="Graphic 84" descr="Clownfish outline">
                  <a:extLst>
                    <a:ext uri="{FF2B5EF4-FFF2-40B4-BE49-F238E27FC236}">
                      <a16:creationId xmlns:a16="http://schemas.microsoft.com/office/drawing/2014/main" id="{EF9BEE7B-B9DD-4C22-8A02-94CE59949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6" name="Graphic 85" descr="Clownfish outline">
                  <a:extLst>
                    <a:ext uri="{FF2B5EF4-FFF2-40B4-BE49-F238E27FC236}">
                      <a16:creationId xmlns:a16="http://schemas.microsoft.com/office/drawing/2014/main" id="{F608E0B9-DB6D-4340-A6C7-BC7C422ED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72D5CA-F248-46F3-9C62-54E0A030C749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DF5976-21A7-4241-9E1A-51F34C98FFC0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6FC2CE1-5FAE-48A0-8670-BD5B754E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C98F76D-780A-46F6-922E-67A9C8413234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71" name="Graphic 70" descr="Fish">
                  <a:extLst>
                    <a:ext uri="{FF2B5EF4-FFF2-40B4-BE49-F238E27FC236}">
                      <a16:creationId xmlns:a16="http://schemas.microsoft.com/office/drawing/2014/main" id="{DFC87E8A-0490-45C2-8D9F-682E8A31C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D450C1E3-881A-45EC-BF58-2530CC075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34B90AEA-97D7-4077-B24F-EFC12395A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0CEC4F7A-9DA7-43AF-8B96-17DEAE2D2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8A341136-C93A-48E2-A105-B962E37AE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76C67B5F-9B96-4F95-8A3F-23C14ED5C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E783B967-DBEA-4996-8C08-296CB9FE4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65FC3B4-9ED2-49F5-BA89-03F06440B701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E1CA1249-873C-45F9-B9C0-E0177EE4E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728600CB-2805-475F-A86B-40FFADC93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46399AF1-057C-4A11-87B7-9232B8D76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73ECE98E-7BB2-4835-8C39-E839435BB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DF9E62EA-2F02-44CB-BB85-31C5B97D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1565020E-14A8-42ED-B91E-525C274DA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E6A302BE-F092-4A1B-915A-E56010C7B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E03827E-CBD7-4441-8DC1-020CEBA902B4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60" name="Graphic 59" descr="Clownfish outline">
                  <a:extLst>
                    <a:ext uri="{FF2B5EF4-FFF2-40B4-BE49-F238E27FC236}">
                      <a16:creationId xmlns:a16="http://schemas.microsoft.com/office/drawing/2014/main" id="{EE06EB7C-FA1F-478C-A094-5A65CDBC59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1" name="Graphic 60" descr="Clownfish outline">
                  <a:extLst>
                    <a:ext uri="{FF2B5EF4-FFF2-40B4-BE49-F238E27FC236}">
                      <a16:creationId xmlns:a16="http://schemas.microsoft.com/office/drawing/2014/main" id="{59E8C398-6C04-411A-B70F-7C70B9042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2" name="Graphic 61" descr="Clownfish outline">
                  <a:extLst>
                    <a:ext uri="{FF2B5EF4-FFF2-40B4-BE49-F238E27FC236}">
                      <a16:creationId xmlns:a16="http://schemas.microsoft.com/office/drawing/2014/main" id="{6C900F6B-8D95-435A-A966-2F28FF393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3" name="Graphic 62" descr="Clownfish outline">
                  <a:extLst>
                    <a:ext uri="{FF2B5EF4-FFF2-40B4-BE49-F238E27FC236}">
                      <a16:creationId xmlns:a16="http://schemas.microsoft.com/office/drawing/2014/main" id="{72730035-A882-4FFE-A84B-737B1CEF2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3DBBBE2-D5CC-4408-823F-FADDDD5A90C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51" name="Graphic 50" descr="Fish with solid fill">
                  <a:extLst>
                    <a:ext uri="{FF2B5EF4-FFF2-40B4-BE49-F238E27FC236}">
                      <a16:creationId xmlns:a16="http://schemas.microsoft.com/office/drawing/2014/main" id="{846BB323-CC86-4F94-AEFF-8DF396056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Fish with solid fill">
                  <a:extLst>
                    <a:ext uri="{FF2B5EF4-FFF2-40B4-BE49-F238E27FC236}">
                      <a16:creationId xmlns:a16="http://schemas.microsoft.com/office/drawing/2014/main" id="{36C7B7E8-CB6D-4F5A-B8FC-85AEE4084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3" name="Graphic 52" descr="Fish with solid fill">
                  <a:extLst>
                    <a:ext uri="{FF2B5EF4-FFF2-40B4-BE49-F238E27FC236}">
                      <a16:creationId xmlns:a16="http://schemas.microsoft.com/office/drawing/2014/main" id="{CA7CC269-6001-45A9-9732-74FC3F04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4" name="Graphic 53" descr="Fish with solid fill">
                  <a:extLst>
                    <a:ext uri="{FF2B5EF4-FFF2-40B4-BE49-F238E27FC236}">
                      <a16:creationId xmlns:a16="http://schemas.microsoft.com/office/drawing/2014/main" id="{20C23E73-A6F3-4F5C-9F02-AA7F2EAF7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5" name="Graphic 54" descr="Fish with solid fill">
                  <a:extLst>
                    <a:ext uri="{FF2B5EF4-FFF2-40B4-BE49-F238E27FC236}">
                      <a16:creationId xmlns:a16="http://schemas.microsoft.com/office/drawing/2014/main" id="{655CB234-2BA9-4AD1-B74C-7948A40FC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6" name="Graphic 55" descr="Fish with solid fill">
                  <a:extLst>
                    <a:ext uri="{FF2B5EF4-FFF2-40B4-BE49-F238E27FC236}">
                      <a16:creationId xmlns:a16="http://schemas.microsoft.com/office/drawing/2014/main" id="{11094E77-4B73-4D15-A48F-FD048E706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7" name="Graphic 56" descr="Fish with solid fill">
                  <a:extLst>
                    <a:ext uri="{FF2B5EF4-FFF2-40B4-BE49-F238E27FC236}">
                      <a16:creationId xmlns:a16="http://schemas.microsoft.com/office/drawing/2014/main" id="{9F11F548-F777-451A-836E-314A6A251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8" name="Graphic 57" descr="Fish with solid fill">
                  <a:extLst>
                    <a:ext uri="{FF2B5EF4-FFF2-40B4-BE49-F238E27FC236}">
                      <a16:creationId xmlns:a16="http://schemas.microsoft.com/office/drawing/2014/main" id="{963C1664-BD90-46F6-A4A0-6D3BEAD43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9" name="Graphic 58" descr="Fish with solid fill">
                  <a:extLst>
                    <a:ext uri="{FF2B5EF4-FFF2-40B4-BE49-F238E27FC236}">
                      <a16:creationId xmlns:a16="http://schemas.microsoft.com/office/drawing/2014/main" id="{AFF6C14A-0C24-4A72-9880-3C13D798E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D80340-8186-4D49-83E1-F705563F3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D8A375-2287-4730-B269-1B1FF2FC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26C4AA-71C3-4B20-822C-4891460DF547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37" name="Graphic 36" descr="Fish with solid fill">
                <a:extLst>
                  <a:ext uri="{FF2B5EF4-FFF2-40B4-BE49-F238E27FC236}">
                    <a16:creationId xmlns:a16="http://schemas.microsoft.com/office/drawing/2014/main" id="{977BDC2A-2D51-46D4-A4EB-A1645CBE7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38" name="Graphic 37" descr="Fish with solid fill">
                <a:extLst>
                  <a:ext uri="{FF2B5EF4-FFF2-40B4-BE49-F238E27FC236}">
                    <a16:creationId xmlns:a16="http://schemas.microsoft.com/office/drawing/2014/main" id="{E185248D-31A4-4717-8C56-6D101A124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39" name="Graphic 38" descr="Fish with solid fill">
                <a:extLst>
                  <a:ext uri="{FF2B5EF4-FFF2-40B4-BE49-F238E27FC236}">
                    <a16:creationId xmlns:a16="http://schemas.microsoft.com/office/drawing/2014/main" id="{E29BA0D2-1810-44A2-BDC4-D039ABE9C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0" name="Graphic 39" descr="Fish with solid fill">
                <a:extLst>
                  <a:ext uri="{FF2B5EF4-FFF2-40B4-BE49-F238E27FC236}">
                    <a16:creationId xmlns:a16="http://schemas.microsoft.com/office/drawing/2014/main" id="{C73096AE-B554-484B-85D5-811E5933F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1" name="Graphic 40" descr="Fish with solid fill">
                <a:extLst>
                  <a:ext uri="{FF2B5EF4-FFF2-40B4-BE49-F238E27FC236}">
                    <a16:creationId xmlns:a16="http://schemas.microsoft.com/office/drawing/2014/main" id="{59F1C136-3ABE-4AA0-BF9D-ECB29CCBB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2" name="Graphic 41" descr="Fish with solid fill">
                <a:extLst>
                  <a:ext uri="{FF2B5EF4-FFF2-40B4-BE49-F238E27FC236}">
                    <a16:creationId xmlns:a16="http://schemas.microsoft.com/office/drawing/2014/main" id="{DC2A0E60-42A7-49F6-8154-1F407BAEC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3" name="Graphic 42" descr="Fish with solid fill">
                <a:extLst>
                  <a:ext uri="{FF2B5EF4-FFF2-40B4-BE49-F238E27FC236}">
                    <a16:creationId xmlns:a16="http://schemas.microsoft.com/office/drawing/2014/main" id="{13DC69C2-56F1-4E8C-BC3C-DFCD28425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4" name="Graphic 43" descr="Fish with solid fill">
                <a:extLst>
                  <a:ext uri="{FF2B5EF4-FFF2-40B4-BE49-F238E27FC236}">
                    <a16:creationId xmlns:a16="http://schemas.microsoft.com/office/drawing/2014/main" id="{2153D443-79CD-4A3B-B6F0-9B80C75DA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5" name="Graphic 44" descr="Fish with solid fill">
                <a:extLst>
                  <a:ext uri="{FF2B5EF4-FFF2-40B4-BE49-F238E27FC236}">
                    <a16:creationId xmlns:a16="http://schemas.microsoft.com/office/drawing/2014/main" id="{2D1EBDA0-6A89-4196-9B4C-AE8404A2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71776E-94F9-4017-86E3-7F581D90193B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56A8489-90D6-49EC-8019-C517C03F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6EA1953-89C3-4464-9647-F584AC45B957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33" name="Graphic 32" descr="Clownfish outline">
                  <a:extLst>
                    <a:ext uri="{FF2B5EF4-FFF2-40B4-BE49-F238E27FC236}">
                      <a16:creationId xmlns:a16="http://schemas.microsoft.com/office/drawing/2014/main" id="{875B2A66-02C3-498C-9D11-56C7293E0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34" name="Graphic 33" descr="Clownfish outline">
                  <a:extLst>
                    <a:ext uri="{FF2B5EF4-FFF2-40B4-BE49-F238E27FC236}">
                      <a16:creationId xmlns:a16="http://schemas.microsoft.com/office/drawing/2014/main" id="{0F153CA9-9FAD-455B-9E4E-B9D48FA9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35" name="Graphic 34" descr="Clownfish outline">
                  <a:extLst>
                    <a:ext uri="{FF2B5EF4-FFF2-40B4-BE49-F238E27FC236}">
                      <a16:creationId xmlns:a16="http://schemas.microsoft.com/office/drawing/2014/main" id="{E1953989-193D-4149-9DC2-B1C24466B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36" name="Graphic 35" descr="Clownfish outline">
                  <a:extLst>
                    <a:ext uri="{FF2B5EF4-FFF2-40B4-BE49-F238E27FC236}">
                      <a16:creationId xmlns:a16="http://schemas.microsoft.com/office/drawing/2014/main" id="{8F752732-0DAD-486F-90DF-672341BEC8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AB64F9-ADF3-402E-9F5D-0505037D3BE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6" name="Graphic 25" descr="Fish">
                  <a:extLst>
                    <a:ext uri="{FF2B5EF4-FFF2-40B4-BE49-F238E27FC236}">
                      <a16:creationId xmlns:a16="http://schemas.microsoft.com/office/drawing/2014/main" id="{8EE05C0A-1BF7-41C7-A0E2-27E2CA1A9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7" name="Graphic 26" descr="Fish">
                  <a:extLst>
                    <a:ext uri="{FF2B5EF4-FFF2-40B4-BE49-F238E27FC236}">
                      <a16:creationId xmlns:a16="http://schemas.microsoft.com/office/drawing/2014/main" id="{A80F94FC-7339-4F1A-AF8B-50278F5809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8" name="Graphic 27" descr="Fish">
                  <a:extLst>
                    <a:ext uri="{FF2B5EF4-FFF2-40B4-BE49-F238E27FC236}">
                      <a16:creationId xmlns:a16="http://schemas.microsoft.com/office/drawing/2014/main" id="{DBA97582-AC8C-4BD3-A82C-AFD7B05C5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9" name="Graphic 28" descr="Fish">
                  <a:extLst>
                    <a:ext uri="{FF2B5EF4-FFF2-40B4-BE49-F238E27FC236}">
                      <a16:creationId xmlns:a16="http://schemas.microsoft.com/office/drawing/2014/main" id="{F386450C-0551-45C0-99C5-E7F0AB987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0" name="Graphic 29" descr="Fish">
                  <a:extLst>
                    <a:ext uri="{FF2B5EF4-FFF2-40B4-BE49-F238E27FC236}">
                      <a16:creationId xmlns:a16="http://schemas.microsoft.com/office/drawing/2014/main" id="{881B32D7-5222-44E9-8664-695C8DF25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1" name="Graphic 30" descr="Fish">
                  <a:extLst>
                    <a:ext uri="{FF2B5EF4-FFF2-40B4-BE49-F238E27FC236}">
                      <a16:creationId xmlns:a16="http://schemas.microsoft.com/office/drawing/2014/main" id="{795D4D4E-9FBD-490F-BCCF-9BE1E85D5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2" name="Graphic 31" descr="Fish">
                  <a:extLst>
                    <a:ext uri="{FF2B5EF4-FFF2-40B4-BE49-F238E27FC236}">
                      <a16:creationId xmlns:a16="http://schemas.microsoft.com/office/drawing/2014/main" id="{13E5A49C-6032-4223-A9C8-43440172E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66CD109-4F6D-4401-A4C7-3B7975D2500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7865C19-3EAA-41DD-8632-58919931D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0121F875-770C-45E5-A346-ADBC12E4C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30662922-C628-40B6-AA67-5959C0438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5F0AC670-8C34-41E9-B026-D17FB27C7C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AF3F6B65-D5A7-40DA-A38F-AC5680B37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4" name="Graphic 23" descr="Fish">
                  <a:extLst>
                    <a:ext uri="{FF2B5EF4-FFF2-40B4-BE49-F238E27FC236}">
                      <a16:creationId xmlns:a16="http://schemas.microsoft.com/office/drawing/2014/main" id="{79F81913-1810-4043-A5C0-EEA2FA993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5" name="Graphic 24" descr="Fish">
                  <a:extLst>
                    <a:ext uri="{FF2B5EF4-FFF2-40B4-BE49-F238E27FC236}">
                      <a16:creationId xmlns:a16="http://schemas.microsoft.com/office/drawing/2014/main" id="{7231E200-3609-4D39-81FE-31BF4A8C5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Graphic 13" descr="Koi with solid fill">
              <a:extLst>
                <a:ext uri="{FF2B5EF4-FFF2-40B4-BE49-F238E27FC236}">
                  <a16:creationId xmlns:a16="http://schemas.microsoft.com/office/drawing/2014/main" id="{7738B9BC-FB6B-4B77-881E-7A9130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12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Life history Projection</a:t>
                </a:r>
              </a:p>
              <a:p>
                <a:pPr lvl="1"/>
                <a:r>
                  <a:rPr lang="en-US" dirty="0"/>
                  <a:t>For data rich stocks</a:t>
                </a:r>
              </a:p>
              <a:p>
                <a:pPr lvl="2"/>
                <a:r>
                  <a:rPr lang="en-US" dirty="0"/>
                  <a:t>Use the historical distribution of Fecundity and Survival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Provides mean and variance of these parameters</a:t>
                </a:r>
              </a:p>
              <a:p>
                <a:pPr lvl="1"/>
                <a:r>
                  <a:rPr lang="en-US" dirty="0"/>
                  <a:t>For data poor stocks</a:t>
                </a:r>
              </a:p>
              <a:p>
                <a:pPr lvl="2"/>
                <a:r>
                  <a:rPr lang="en-US" dirty="0"/>
                  <a:t>Use life history data</a:t>
                </a:r>
              </a:p>
              <a:p>
                <a:pPr lvl="3"/>
                <a:r>
                  <a:rPr lang="en-US" dirty="0"/>
                  <a:t>Natural mortality is straightforward, several methods in literature we could use</a:t>
                </a:r>
              </a:p>
              <a:p>
                <a:pPr lvl="3"/>
                <a:r>
                  <a:rPr lang="en-US" dirty="0"/>
                  <a:t>Fecundity may prove more challenging for some stocks/species</a:t>
                </a:r>
              </a:p>
              <a:p>
                <a:pPr lvl="4"/>
                <a:r>
                  <a:rPr lang="en-US" dirty="0"/>
                  <a:t>We could borrow information from the data rich stocks</a:t>
                </a:r>
              </a:p>
              <a:p>
                <a:pPr lvl="3"/>
                <a:r>
                  <a:rPr lang="en-US" dirty="0"/>
                  <a:t>Could 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survey time series</a:t>
                </a:r>
              </a:p>
              <a:p>
                <a:pPr lvl="4"/>
                <a:r>
                  <a:rPr lang="en-US" dirty="0"/>
                  <a:t>Could also use life histories (i.e. </a:t>
                </a:r>
                <a:r>
                  <a:rPr lang="en-US" dirty="0" err="1"/>
                  <a:t>Fishlife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/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2000" r="-593443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00" r="-52413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000" r="-49607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2000" r="-4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2000" r="-3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2000" r="-2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2000" r="-1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2000" r="-600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102000" r="-593443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2000" r="-524138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96078" r="-496078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404000" r="-406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504000" r="-306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604000" r="-206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704000" r="-106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704000" r="-6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CBEE55D-80B3-42E0-8644-98A3AB1CB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1" y="1270954"/>
            <a:ext cx="2859726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‘ecosystem’ and functional diversity?</a:t>
            </a:r>
          </a:p>
          <a:p>
            <a:r>
              <a:rPr lang="en-US" dirty="0"/>
              <a:t>Need to define our ‘world’</a:t>
            </a:r>
          </a:p>
          <a:p>
            <a:pPr lvl="1"/>
            <a:r>
              <a:rPr lang="en-US" dirty="0"/>
              <a:t>How many species in our ecosystem</a:t>
            </a:r>
          </a:p>
          <a:p>
            <a:pPr lvl="1"/>
            <a:r>
              <a:rPr lang="en-US" dirty="0"/>
              <a:t>Biomass</a:t>
            </a:r>
          </a:p>
          <a:p>
            <a:pPr lvl="2"/>
            <a:r>
              <a:rPr lang="en-US" dirty="0"/>
              <a:t>Combining data rich (assessments) with data limited (surveys)</a:t>
            </a:r>
          </a:p>
          <a:p>
            <a:pPr lvl="3"/>
            <a:r>
              <a:rPr lang="en-US" dirty="0"/>
              <a:t>How do we deal with selectivity/catchability for the data limited species we include?</a:t>
            </a:r>
          </a:p>
          <a:p>
            <a:pPr lvl="1"/>
            <a:endParaRPr lang="en-US" dirty="0"/>
          </a:p>
        </p:txBody>
      </p:sp>
      <p:pic>
        <p:nvPicPr>
          <p:cNvPr id="1026" name="Picture 2" descr="Scale taught in Comics | Geography SKILLS and I...">
            <a:extLst>
              <a:ext uri="{FF2B5EF4-FFF2-40B4-BE49-F238E27FC236}">
                <a16:creationId xmlns:a16="http://schemas.microsoft.com/office/drawing/2014/main" id="{C579C243-326E-475A-8264-989773C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95" y="1040214"/>
            <a:ext cx="3795900" cy="175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4AB17C-6058-4BE2-A20C-593C6F03C9DF}"/>
              </a:ext>
            </a:extLst>
          </p:cNvPr>
          <p:cNvGrpSpPr/>
          <p:nvPr/>
        </p:nvGrpSpPr>
        <p:grpSpPr>
          <a:xfrm>
            <a:off x="657664" y="3498038"/>
            <a:ext cx="4375975" cy="2405612"/>
            <a:chOff x="8248073" y="1704748"/>
            <a:chExt cx="3384614" cy="1648052"/>
          </a:xfrm>
        </p:grpSpPr>
        <p:pic>
          <p:nvPicPr>
            <p:cNvPr id="21" name="Picture 2" descr="Longlines | Marine Stewardship Council">
              <a:extLst>
                <a:ext uri="{FF2B5EF4-FFF2-40B4-BE49-F238E27FC236}">
                  <a16:creationId xmlns:a16="http://schemas.microsoft.com/office/drawing/2014/main" id="{706FF381-6B46-401D-83B5-4F17EB82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073" y="1704748"/>
              <a:ext cx="3384614" cy="164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 descr="Shell">
              <a:extLst>
                <a:ext uri="{FF2B5EF4-FFF2-40B4-BE49-F238E27FC236}">
                  <a16:creationId xmlns:a16="http://schemas.microsoft.com/office/drawing/2014/main" id="{7F0A0E6D-D294-4105-B85F-9889A07D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049" y="3138975"/>
              <a:ext cx="151431" cy="151431"/>
            </a:xfrm>
            <a:prstGeom prst="rect">
              <a:avLst/>
            </a:prstGeom>
          </p:spPr>
        </p:pic>
        <p:pic>
          <p:nvPicPr>
            <p:cNvPr id="17" name="Graphic 16" descr="Shell">
              <a:extLst>
                <a:ext uri="{FF2B5EF4-FFF2-40B4-BE49-F238E27FC236}">
                  <a16:creationId xmlns:a16="http://schemas.microsoft.com/office/drawing/2014/main" id="{E4498507-453E-4E55-A268-B6CB3D01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0037" y="3168229"/>
              <a:ext cx="111115" cy="111115"/>
            </a:xfrm>
            <a:prstGeom prst="rect">
              <a:avLst/>
            </a:prstGeom>
          </p:spPr>
        </p:pic>
        <p:pic>
          <p:nvPicPr>
            <p:cNvPr id="18" name="Graphic 17" descr="Shell">
              <a:extLst>
                <a:ext uri="{FF2B5EF4-FFF2-40B4-BE49-F238E27FC236}">
                  <a16:creationId xmlns:a16="http://schemas.microsoft.com/office/drawing/2014/main" id="{607E0C8C-B7FA-4BB2-B83D-4BEE3913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4085" y="3186701"/>
              <a:ext cx="105953" cy="1059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5CAECB-A4FC-468A-A76D-26D4803EB467}"/>
                </a:ext>
              </a:extLst>
            </p:cNvPr>
            <p:cNvSpPr/>
            <p:nvPr/>
          </p:nvSpPr>
          <p:spPr>
            <a:xfrm>
              <a:off x="8248073" y="3276621"/>
              <a:ext cx="3384614" cy="6919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peech Bubble: Oval 19">
              <a:extLst>
                <a:ext uri="{FF2B5EF4-FFF2-40B4-BE49-F238E27FC236}">
                  <a16:creationId xmlns:a16="http://schemas.microsoft.com/office/drawing/2014/main" id="{D18A6F68-7F8A-4834-8594-E9C662E7D966}"/>
                </a:ext>
              </a:extLst>
            </p:cNvPr>
            <p:cNvSpPr/>
            <p:nvPr/>
          </p:nvSpPr>
          <p:spPr>
            <a:xfrm>
              <a:off x="10080036" y="2873879"/>
              <a:ext cx="1334835" cy="311128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Hey Hal, look at the stupid fish!</a:t>
              </a:r>
            </a:p>
          </p:txBody>
        </p:sp>
      </p:grpSp>
      <p:pic>
        <p:nvPicPr>
          <p:cNvPr id="29" name="Graphic 28" descr="Fish">
            <a:extLst>
              <a:ext uri="{FF2B5EF4-FFF2-40B4-BE49-F238E27FC236}">
                <a16:creationId xmlns:a16="http://schemas.microsoft.com/office/drawing/2014/main" id="{893CF37A-9079-4771-811B-A3EA3AB78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787" y="5214247"/>
            <a:ext cx="210443" cy="173405"/>
          </a:xfrm>
          <a:prstGeom prst="rect">
            <a:avLst/>
          </a:prstGeom>
        </p:spPr>
      </p:pic>
      <p:pic>
        <p:nvPicPr>
          <p:cNvPr id="30" name="Graphic 29" descr="Fish">
            <a:extLst>
              <a:ext uri="{FF2B5EF4-FFF2-40B4-BE49-F238E27FC236}">
                <a16:creationId xmlns:a16="http://schemas.microsoft.com/office/drawing/2014/main" id="{157F92CD-88D0-4F1E-9F5F-9A362C853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050" y="5366917"/>
            <a:ext cx="210443" cy="173405"/>
          </a:xfrm>
          <a:prstGeom prst="rect">
            <a:avLst/>
          </a:prstGeom>
        </p:spPr>
      </p:pic>
      <p:pic>
        <p:nvPicPr>
          <p:cNvPr id="31" name="Graphic 30" descr="Fish">
            <a:extLst>
              <a:ext uri="{FF2B5EF4-FFF2-40B4-BE49-F238E27FC236}">
                <a16:creationId xmlns:a16="http://schemas.microsoft.com/office/drawing/2014/main" id="{9FBDB761-B509-4461-8F44-43C227DC6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108" y="5432885"/>
            <a:ext cx="210443" cy="173405"/>
          </a:xfrm>
          <a:prstGeom prst="rect">
            <a:avLst/>
          </a:prstGeom>
        </p:spPr>
      </p:pic>
      <p:pic>
        <p:nvPicPr>
          <p:cNvPr id="32" name="Graphic 31" descr="Fish">
            <a:extLst>
              <a:ext uri="{FF2B5EF4-FFF2-40B4-BE49-F238E27FC236}">
                <a16:creationId xmlns:a16="http://schemas.microsoft.com/office/drawing/2014/main" id="{F76CE0B7-98CE-4726-BFF7-68FC56D8E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289" y="5371635"/>
            <a:ext cx="210443" cy="1734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0500FA-052A-4924-926A-3F5521298853}"/>
              </a:ext>
            </a:extLst>
          </p:cNvPr>
          <p:cNvGrpSpPr/>
          <p:nvPr/>
        </p:nvGrpSpPr>
        <p:grpSpPr>
          <a:xfrm>
            <a:off x="5882435" y="3635905"/>
            <a:ext cx="4204662" cy="2222808"/>
            <a:chOff x="5882435" y="3635905"/>
            <a:chExt cx="4204662" cy="2222808"/>
          </a:xfrm>
        </p:grpSpPr>
        <p:pic>
          <p:nvPicPr>
            <p:cNvPr id="24" name="Picture 4" descr="Pelagic trawls fishing gear - Marine Stewardship Council | Marine  Stewardship Council">
              <a:extLst>
                <a:ext uri="{FF2B5EF4-FFF2-40B4-BE49-F238E27FC236}">
                  <a16:creationId xmlns:a16="http://schemas.microsoft.com/office/drawing/2014/main" id="{4F25A12D-433C-44EB-B765-55EB5C757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35" y="3635905"/>
              <a:ext cx="4204662" cy="2222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1D52DAA-EB23-4C97-B9E1-18168C5B1604}"/>
                </a:ext>
              </a:extLst>
            </p:cNvPr>
            <p:cNvGrpSpPr/>
            <p:nvPr/>
          </p:nvGrpSpPr>
          <p:grpSpPr>
            <a:xfrm>
              <a:off x="6094412" y="4404354"/>
              <a:ext cx="543135" cy="429658"/>
              <a:chOff x="891136" y="4342057"/>
              <a:chExt cx="543135" cy="429658"/>
            </a:xfrm>
          </p:grpSpPr>
          <p:pic>
            <p:nvPicPr>
              <p:cNvPr id="47" name="Graphic 46" descr="Fish">
                <a:extLst>
                  <a:ext uri="{FF2B5EF4-FFF2-40B4-BE49-F238E27FC236}">
                    <a16:creationId xmlns:a16="http://schemas.microsoft.com/office/drawing/2014/main" id="{B9C0F835-D465-4BDB-B693-CC99915CA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7817" y="4445910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48" name="Graphic 47" descr="Fish">
                <a:extLst>
                  <a:ext uri="{FF2B5EF4-FFF2-40B4-BE49-F238E27FC236}">
                    <a16:creationId xmlns:a16="http://schemas.microsoft.com/office/drawing/2014/main" id="{255434D9-045C-4722-8359-99B828B3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10217" y="4598310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49" name="Graphic 48" descr="Fish">
                <a:extLst>
                  <a:ext uri="{FF2B5EF4-FFF2-40B4-BE49-F238E27FC236}">
                    <a16:creationId xmlns:a16="http://schemas.microsoft.com/office/drawing/2014/main" id="{A2F5AD80-F112-4619-A3BD-379038704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1136" y="4342057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50" name="Graphic 49" descr="Fish">
                <a:extLst>
                  <a:ext uri="{FF2B5EF4-FFF2-40B4-BE49-F238E27FC236}">
                    <a16:creationId xmlns:a16="http://schemas.microsoft.com/office/drawing/2014/main" id="{6D31BA92-D695-4753-A994-ECD774BD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86984" y="4385152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51" name="Graphic 50" descr="Fish">
                <a:extLst>
                  <a:ext uri="{FF2B5EF4-FFF2-40B4-BE49-F238E27FC236}">
                    <a16:creationId xmlns:a16="http://schemas.microsoft.com/office/drawing/2014/main" id="{098477D6-31D4-4494-BA4A-F3F65595E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23828" y="4511607"/>
                <a:ext cx="210443" cy="173405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FD979C-5383-4F50-B259-87A18E410BA3}"/>
              </a:ext>
            </a:extLst>
          </p:cNvPr>
          <p:cNvGrpSpPr/>
          <p:nvPr/>
        </p:nvGrpSpPr>
        <p:grpSpPr>
          <a:xfrm rot="16200000">
            <a:off x="2669287" y="3536515"/>
            <a:ext cx="494311" cy="2524709"/>
            <a:chOff x="1098793" y="4243396"/>
            <a:chExt cx="269899" cy="1297913"/>
          </a:xfrm>
        </p:grpSpPr>
        <p:pic>
          <p:nvPicPr>
            <p:cNvPr id="53" name="Graphic 52" descr="Fish">
              <a:extLst>
                <a:ext uri="{FF2B5EF4-FFF2-40B4-BE49-F238E27FC236}">
                  <a16:creationId xmlns:a16="http://schemas.microsoft.com/office/drawing/2014/main" id="{5761EA83-9815-4F5C-A6D8-705C80FE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93464">
              <a:off x="1101783" y="5367904"/>
              <a:ext cx="210443" cy="173405"/>
            </a:xfrm>
            <a:prstGeom prst="rect">
              <a:avLst/>
            </a:prstGeom>
          </p:spPr>
        </p:pic>
        <p:pic>
          <p:nvPicPr>
            <p:cNvPr id="54" name="Graphic 53" descr="Fish">
              <a:extLst>
                <a:ext uri="{FF2B5EF4-FFF2-40B4-BE49-F238E27FC236}">
                  <a16:creationId xmlns:a16="http://schemas.microsoft.com/office/drawing/2014/main" id="{967C3D3E-6788-43CD-AF5C-463D5C60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4362" y="4586691"/>
              <a:ext cx="210443" cy="173405"/>
            </a:xfrm>
            <a:prstGeom prst="rect">
              <a:avLst/>
            </a:prstGeom>
          </p:spPr>
        </p:pic>
        <p:pic>
          <p:nvPicPr>
            <p:cNvPr id="55" name="Graphic 54" descr="Fish">
              <a:extLst>
                <a:ext uri="{FF2B5EF4-FFF2-40B4-BE49-F238E27FC236}">
                  <a16:creationId xmlns:a16="http://schemas.microsoft.com/office/drawing/2014/main" id="{EBD3FA3C-5AAC-4F79-BFE4-EA955141D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58249" y="4243396"/>
              <a:ext cx="210443" cy="173405"/>
            </a:xfrm>
            <a:prstGeom prst="rect">
              <a:avLst/>
            </a:prstGeom>
          </p:spPr>
        </p:pic>
        <p:pic>
          <p:nvPicPr>
            <p:cNvPr id="56" name="Graphic 55" descr="Fish">
              <a:extLst>
                <a:ext uri="{FF2B5EF4-FFF2-40B4-BE49-F238E27FC236}">
                  <a16:creationId xmlns:a16="http://schemas.microsoft.com/office/drawing/2014/main" id="{F630F3DB-D46B-4AAC-B57A-DBDD9789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0217" y="4314104"/>
              <a:ext cx="210443" cy="173405"/>
            </a:xfrm>
            <a:prstGeom prst="rect">
              <a:avLst/>
            </a:prstGeom>
          </p:spPr>
        </p:pic>
        <p:pic>
          <p:nvPicPr>
            <p:cNvPr id="57" name="Graphic 56" descr="Fish">
              <a:extLst>
                <a:ext uri="{FF2B5EF4-FFF2-40B4-BE49-F238E27FC236}">
                  <a16:creationId xmlns:a16="http://schemas.microsoft.com/office/drawing/2014/main" id="{7CFA1D2C-9012-4A6A-BE74-855BAFA14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8793" y="4439980"/>
              <a:ext cx="210443" cy="173405"/>
            </a:xfrm>
            <a:prstGeom prst="rect">
              <a:avLst/>
            </a:prstGeom>
          </p:spPr>
        </p:pic>
      </p:grpSp>
      <p:pic>
        <p:nvPicPr>
          <p:cNvPr id="59" name="Graphic 58" descr="Fish with solid fill">
            <a:extLst>
              <a:ext uri="{FF2B5EF4-FFF2-40B4-BE49-F238E27FC236}">
                <a16:creationId xmlns:a16="http://schemas.microsoft.com/office/drawing/2014/main" id="{D6D0B51D-1FBA-4CEA-A9B1-51A876501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3759" y="4874203"/>
            <a:ext cx="222788" cy="210832"/>
          </a:xfrm>
          <a:prstGeom prst="rect">
            <a:avLst/>
          </a:prstGeom>
        </p:spPr>
      </p:pic>
      <p:pic>
        <p:nvPicPr>
          <p:cNvPr id="60" name="Graphic 59" descr="Fish with solid fill">
            <a:extLst>
              <a:ext uri="{FF2B5EF4-FFF2-40B4-BE49-F238E27FC236}">
                <a16:creationId xmlns:a16="http://schemas.microsoft.com/office/drawing/2014/main" id="{A364BC39-D883-4F39-A71D-63AF8CDAEE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6215" y="5079045"/>
            <a:ext cx="222788" cy="210832"/>
          </a:xfrm>
          <a:prstGeom prst="rect">
            <a:avLst/>
          </a:prstGeom>
        </p:spPr>
      </p:pic>
      <p:pic>
        <p:nvPicPr>
          <p:cNvPr id="61" name="Graphic 60" descr="Fish with solid fill">
            <a:extLst>
              <a:ext uri="{FF2B5EF4-FFF2-40B4-BE49-F238E27FC236}">
                <a16:creationId xmlns:a16="http://schemas.microsoft.com/office/drawing/2014/main" id="{F40E6D2F-D6CD-44B7-B020-C1EC71B37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430" y="4891085"/>
            <a:ext cx="222788" cy="210832"/>
          </a:xfrm>
          <a:prstGeom prst="rect">
            <a:avLst/>
          </a:prstGeom>
        </p:spPr>
      </p:pic>
      <p:pic>
        <p:nvPicPr>
          <p:cNvPr id="62" name="Graphic 61" descr="Fish with solid fill">
            <a:extLst>
              <a:ext uri="{FF2B5EF4-FFF2-40B4-BE49-F238E27FC236}">
                <a16:creationId xmlns:a16="http://schemas.microsoft.com/office/drawing/2014/main" id="{BC81E43C-94EB-4B1C-9D3A-834296EDBE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5781" y="4919686"/>
            <a:ext cx="222788" cy="2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Interactions between species</a:t>
            </a:r>
          </a:p>
          <a:p>
            <a:pPr lvl="1"/>
            <a:r>
              <a:rPr lang="en-US" dirty="0"/>
              <a:t>Start simple with no interactions between species</a:t>
            </a:r>
          </a:p>
          <a:p>
            <a:pPr lvl="2"/>
            <a:r>
              <a:rPr lang="en-US" dirty="0"/>
              <a:t>Likely model will go to extremes though</a:t>
            </a:r>
          </a:p>
          <a:p>
            <a:pPr lvl="1"/>
            <a:r>
              <a:rPr lang="en-US" dirty="0"/>
              <a:t>Build to include interactions between fecundity, mortality, or r itself</a:t>
            </a:r>
          </a:p>
          <a:p>
            <a:pPr lvl="1"/>
            <a:endParaRPr lang="en-US" dirty="0"/>
          </a:p>
        </p:txBody>
      </p:sp>
      <p:pic>
        <p:nvPicPr>
          <p:cNvPr id="5122" name="Picture 2" descr="1. Interactions between the three major commercial species in the... |  Download Scientific Diagram">
            <a:extLst>
              <a:ext uri="{FF2B5EF4-FFF2-40B4-BE49-F238E27FC236}">
                <a16:creationId xmlns:a16="http://schemas.microsoft.com/office/drawing/2014/main" id="{A9A4001C-1D45-470E-80E5-83FCA196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7" y="3043421"/>
            <a:ext cx="3710668" cy="23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2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climate change?</a:t>
            </a:r>
          </a:p>
          <a:p>
            <a:r>
              <a:rPr lang="en-US" dirty="0"/>
              <a:t>Many options here</a:t>
            </a:r>
          </a:p>
          <a:p>
            <a:pPr lvl="1"/>
            <a:r>
              <a:rPr lang="en-US" dirty="0"/>
              <a:t>Productivity of the system</a:t>
            </a:r>
          </a:p>
          <a:p>
            <a:pPr lvl="1"/>
            <a:r>
              <a:rPr lang="en-US" dirty="0"/>
              <a:t>Biomass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Natural mortality</a:t>
            </a:r>
          </a:p>
          <a:p>
            <a:pPr lvl="1"/>
            <a:r>
              <a:rPr lang="en-US" dirty="0"/>
              <a:t>Rate of growth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interactions</a:t>
            </a:r>
          </a:p>
          <a:p>
            <a:pPr lvl="1"/>
            <a:endParaRPr lang="en-US" dirty="0"/>
          </a:p>
        </p:txBody>
      </p:sp>
      <p:pic>
        <p:nvPicPr>
          <p:cNvPr id="6146" name="Picture 2" descr="Fisheries - Become MSC certified | Marine Stewardship Council">
            <a:extLst>
              <a:ext uri="{FF2B5EF4-FFF2-40B4-BE49-F238E27FC236}">
                <a16:creationId xmlns:a16="http://schemas.microsoft.com/office/drawing/2014/main" id="{851D3241-3F6D-4082-ACEE-9520B526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45" y="3558268"/>
            <a:ext cx="5096387" cy="2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695635" y="1806576"/>
            <a:ext cx="104135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 of discussion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framework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Ecosystem Definition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Fishing Scenarios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Incorporating Climate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AF083C-0B93-4B08-A6A5-26D125311283}"/>
              </a:ext>
            </a:extLst>
          </p:cNvPr>
          <p:cNvGrpSpPr/>
          <p:nvPr/>
        </p:nvGrpSpPr>
        <p:grpSpPr>
          <a:xfrm>
            <a:off x="7958214" y="5436857"/>
            <a:ext cx="302596" cy="315859"/>
            <a:chOff x="2407811" y="3944704"/>
            <a:chExt cx="981904" cy="1097174"/>
          </a:xfrm>
        </p:grpSpPr>
        <p:pic>
          <p:nvPicPr>
            <p:cNvPr id="159" name="Graphic 158" descr="Fish with solid fill">
              <a:extLst>
                <a:ext uri="{FF2B5EF4-FFF2-40B4-BE49-F238E27FC236}">
                  <a16:creationId xmlns:a16="http://schemas.microsoft.com/office/drawing/2014/main" id="{10F8B3BA-445E-46DB-B4AD-0F0ACB20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60" name="Graphic 159" descr="Fish with solid fill">
              <a:extLst>
                <a:ext uri="{FF2B5EF4-FFF2-40B4-BE49-F238E27FC236}">
                  <a16:creationId xmlns:a16="http://schemas.microsoft.com/office/drawing/2014/main" id="{73F262E6-3772-4438-9C97-72FDE794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61" name="Graphic 160" descr="Fish with solid fill">
              <a:extLst>
                <a:ext uri="{FF2B5EF4-FFF2-40B4-BE49-F238E27FC236}">
                  <a16:creationId xmlns:a16="http://schemas.microsoft.com/office/drawing/2014/main" id="{887A30B4-0202-4207-B9E8-0DD09A0DE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62" name="Graphic 161" descr="Fish with solid fill">
              <a:extLst>
                <a:ext uri="{FF2B5EF4-FFF2-40B4-BE49-F238E27FC236}">
                  <a16:creationId xmlns:a16="http://schemas.microsoft.com/office/drawing/2014/main" id="{77FD4244-C84C-4D0B-82B0-D0394AF9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63" name="Graphic 162" descr="Fish with solid fill">
              <a:extLst>
                <a:ext uri="{FF2B5EF4-FFF2-40B4-BE49-F238E27FC236}">
                  <a16:creationId xmlns:a16="http://schemas.microsoft.com/office/drawing/2014/main" id="{940B537B-A61E-464C-9C34-E6B4CC88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64" name="Graphic 163" descr="Fish with solid fill">
              <a:extLst>
                <a:ext uri="{FF2B5EF4-FFF2-40B4-BE49-F238E27FC236}">
                  <a16:creationId xmlns:a16="http://schemas.microsoft.com/office/drawing/2014/main" id="{C54CEE82-0142-44FF-AE3A-39B00FFE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65" name="Graphic 164" descr="Fish with solid fill">
              <a:extLst>
                <a:ext uri="{FF2B5EF4-FFF2-40B4-BE49-F238E27FC236}">
                  <a16:creationId xmlns:a16="http://schemas.microsoft.com/office/drawing/2014/main" id="{7D32A67E-7B02-4DB2-9B40-7B8ADD37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66" name="Graphic 165" descr="Fish with solid fill">
              <a:extLst>
                <a:ext uri="{FF2B5EF4-FFF2-40B4-BE49-F238E27FC236}">
                  <a16:creationId xmlns:a16="http://schemas.microsoft.com/office/drawing/2014/main" id="{60F30578-BFD4-4135-BB3B-0221D802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67" name="Graphic 166" descr="Fish with solid fill">
              <a:extLst>
                <a:ext uri="{FF2B5EF4-FFF2-40B4-BE49-F238E27FC236}">
                  <a16:creationId xmlns:a16="http://schemas.microsoft.com/office/drawing/2014/main" id="{B7E0A97F-5539-4CB4-9848-D37AB88A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pic>
        <p:nvPicPr>
          <p:cNvPr id="178" name="Graphic 177" descr="Clownfish outline">
            <a:extLst>
              <a:ext uri="{FF2B5EF4-FFF2-40B4-BE49-F238E27FC236}">
                <a16:creationId xmlns:a16="http://schemas.microsoft.com/office/drawing/2014/main" id="{942B3D58-5244-46A0-BE4E-AC220375E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2773" y="5943532"/>
            <a:ext cx="182387" cy="182387"/>
          </a:xfrm>
          <a:prstGeom prst="rect">
            <a:avLst/>
          </a:prstGeom>
        </p:spPr>
      </p:pic>
      <p:pic>
        <p:nvPicPr>
          <p:cNvPr id="179" name="Graphic 178" descr="Fish">
            <a:extLst>
              <a:ext uri="{FF2B5EF4-FFF2-40B4-BE49-F238E27FC236}">
                <a16:creationId xmlns:a16="http://schemas.microsoft.com/office/drawing/2014/main" id="{05507C39-5318-4968-889A-292078B40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4628" y="5977411"/>
            <a:ext cx="260096" cy="226472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7485C77-2029-44D2-AAAA-30A6BC54114A}"/>
              </a:ext>
            </a:extLst>
          </p:cNvPr>
          <p:cNvGrpSpPr/>
          <p:nvPr/>
        </p:nvGrpSpPr>
        <p:grpSpPr>
          <a:xfrm>
            <a:off x="8110614" y="5589257"/>
            <a:ext cx="302596" cy="315859"/>
            <a:chOff x="2407811" y="3944704"/>
            <a:chExt cx="981904" cy="1097174"/>
          </a:xfrm>
        </p:grpSpPr>
        <p:pic>
          <p:nvPicPr>
            <p:cNvPr id="240" name="Graphic 239" descr="Fish with solid fill">
              <a:extLst>
                <a:ext uri="{FF2B5EF4-FFF2-40B4-BE49-F238E27FC236}">
                  <a16:creationId xmlns:a16="http://schemas.microsoft.com/office/drawing/2014/main" id="{CBB73125-1B7B-4467-8647-EAD0DC19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241" name="Graphic 240" descr="Fish with solid fill">
              <a:extLst>
                <a:ext uri="{FF2B5EF4-FFF2-40B4-BE49-F238E27FC236}">
                  <a16:creationId xmlns:a16="http://schemas.microsoft.com/office/drawing/2014/main" id="{A3755079-56D4-483B-8EB8-4035C0A2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242" name="Graphic 241" descr="Fish with solid fill">
              <a:extLst>
                <a:ext uri="{FF2B5EF4-FFF2-40B4-BE49-F238E27FC236}">
                  <a16:creationId xmlns:a16="http://schemas.microsoft.com/office/drawing/2014/main" id="{7A70FD27-80B6-4B6C-82A6-35F56298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43" name="Graphic 242" descr="Fish with solid fill">
              <a:extLst>
                <a:ext uri="{FF2B5EF4-FFF2-40B4-BE49-F238E27FC236}">
                  <a16:creationId xmlns:a16="http://schemas.microsoft.com/office/drawing/2014/main" id="{B763337E-E64B-48A5-A464-65FA5053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244" name="Graphic 243" descr="Fish with solid fill">
              <a:extLst>
                <a:ext uri="{FF2B5EF4-FFF2-40B4-BE49-F238E27FC236}">
                  <a16:creationId xmlns:a16="http://schemas.microsoft.com/office/drawing/2014/main" id="{20C02C47-8733-46CF-832B-664A7D0F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245" name="Graphic 244" descr="Fish with solid fill">
              <a:extLst>
                <a:ext uri="{FF2B5EF4-FFF2-40B4-BE49-F238E27FC236}">
                  <a16:creationId xmlns:a16="http://schemas.microsoft.com/office/drawing/2014/main" id="{4774D2F1-7D9E-48DA-9C0F-E8C00747E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246" name="Graphic 245" descr="Fish with solid fill">
              <a:extLst>
                <a:ext uri="{FF2B5EF4-FFF2-40B4-BE49-F238E27FC236}">
                  <a16:creationId xmlns:a16="http://schemas.microsoft.com/office/drawing/2014/main" id="{ED36D405-134E-47FF-AA9A-FBF88EE3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247" name="Graphic 246" descr="Fish with solid fill">
              <a:extLst>
                <a:ext uri="{FF2B5EF4-FFF2-40B4-BE49-F238E27FC236}">
                  <a16:creationId xmlns:a16="http://schemas.microsoft.com/office/drawing/2014/main" id="{28BB3BB5-CC46-4CEE-860E-2E208E0E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248" name="Graphic 247" descr="Fish with solid fill">
              <a:extLst>
                <a:ext uri="{FF2B5EF4-FFF2-40B4-BE49-F238E27FC236}">
                  <a16:creationId xmlns:a16="http://schemas.microsoft.com/office/drawing/2014/main" id="{A69F8ACE-1835-42AA-B507-29EFDBBA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F02270D-3A40-4370-A959-DB92773F7511}"/>
              </a:ext>
            </a:extLst>
          </p:cNvPr>
          <p:cNvGrpSpPr/>
          <p:nvPr/>
        </p:nvGrpSpPr>
        <p:grpSpPr>
          <a:xfrm>
            <a:off x="7749200" y="2962843"/>
            <a:ext cx="154805" cy="278077"/>
            <a:chOff x="2887383" y="3944704"/>
            <a:chExt cx="502332" cy="965934"/>
          </a:xfrm>
        </p:grpSpPr>
        <p:pic>
          <p:nvPicPr>
            <p:cNvPr id="252" name="Graphic 251" descr="Fish with solid fill">
              <a:extLst>
                <a:ext uri="{FF2B5EF4-FFF2-40B4-BE49-F238E27FC236}">
                  <a16:creationId xmlns:a16="http://schemas.microsoft.com/office/drawing/2014/main" id="{6E48F8B4-0EA4-46BA-A296-19899B45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54" name="Graphic 253" descr="Fish with solid fill">
              <a:extLst>
                <a:ext uri="{FF2B5EF4-FFF2-40B4-BE49-F238E27FC236}">
                  <a16:creationId xmlns:a16="http://schemas.microsoft.com/office/drawing/2014/main" id="{2B468DE4-714B-4B79-8B66-F21D1D64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</p:grpSp>
      <p:pic>
        <p:nvPicPr>
          <p:cNvPr id="263" name="Graphic 262" descr="Koi with solid fill">
            <a:extLst>
              <a:ext uri="{FF2B5EF4-FFF2-40B4-BE49-F238E27FC236}">
                <a16:creationId xmlns:a16="http://schemas.microsoft.com/office/drawing/2014/main" id="{0CAF2DB1-D1E7-46D8-A392-062840D05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pic>
        <p:nvPicPr>
          <p:cNvPr id="264" name="Graphic 263" descr="Koi with solid fill">
            <a:extLst>
              <a:ext uri="{FF2B5EF4-FFF2-40B4-BE49-F238E27FC236}">
                <a16:creationId xmlns:a16="http://schemas.microsoft.com/office/drawing/2014/main" id="{B9AD2C31-2702-4B27-A82D-42D914C23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1746" y="3531492"/>
            <a:ext cx="219797" cy="2197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98F176-DA3F-4318-9B2F-CCC5AC25C629}"/>
              </a:ext>
            </a:extLst>
          </p:cNvPr>
          <p:cNvGrpSpPr/>
          <p:nvPr/>
        </p:nvGrpSpPr>
        <p:grpSpPr>
          <a:xfrm>
            <a:off x="400561" y="2165321"/>
            <a:ext cx="11014849" cy="4171084"/>
            <a:chOff x="400561" y="2165321"/>
            <a:chExt cx="11014849" cy="41710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6F13EA-1613-4C02-AF40-EF815D615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839FF16-C64E-4FF5-8594-E808CD99CF1D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D2B35537-2819-4501-83FE-D8A5CAA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96B0D2-E0D9-4364-B4DC-6A744EC796B6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54" name="Graphic 53" descr="Clownfish outline">
                  <a:extLst>
                    <a:ext uri="{FF2B5EF4-FFF2-40B4-BE49-F238E27FC236}">
                      <a16:creationId xmlns:a16="http://schemas.microsoft.com/office/drawing/2014/main" id="{70EFA706-ABFF-49E2-B98F-12768C51F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55" name="Graphic 54" descr="Clownfish outline">
                  <a:extLst>
                    <a:ext uri="{FF2B5EF4-FFF2-40B4-BE49-F238E27FC236}">
                      <a16:creationId xmlns:a16="http://schemas.microsoft.com/office/drawing/2014/main" id="{1CD61676-3854-42F4-95DF-4E9F77B9A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6" name="Graphic 55" descr="Clownfish outline">
                  <a:extLst>
                    <a:ext uri="{FF2B5EF4-FFF2-40B4-BE49-F238E27FC236}">
                      <a16:creationId xmlns:a16="http://schemas.microsoft.com/office/drawing/2014/main" id="{14437EB0-3B51-4472-90BE-AA3446BE4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7" name="Graphic 56" descr="Clownfish outline">
                  <a:extLst>
                    <a:ext uri="{FF2B5EF4-FFF2-40B4-BE49-F238E27FC236}">
                      <a16:creationId xmlns:a16="http://schemas.microsoft.com/office/drawing/2014/main" id="{E7840AA6-2295-4574-BAFD-5D50609FB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0B4145-E1A3-4DCB-96E9-A9DAD6A1E6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6C970104-1725-4340-840B-E94F35ABA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CE98FF85-5209-4128-A5A3-313F9232A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FD5328E3-E44E-4378-9133-0031DA3D5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CD2F2441-6BC3-4F4A-A2B5-B4717278D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37CE883B-ECC6-4BEA-A670-1B78822CB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24948D2A-9C6F-4276-A7E4-47012389B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14B5C142-19E0-43AB-877E-96EF33D1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976D133-FBB8-4148-8F46-67930D5C3CC6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0F1F097D-25FC-4E26-A739-CFB1D9C5A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90774DAC-4307-4711-A97E-383A40F4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FA9B5758-EC37-4521-AA73-FCD809D1D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FA58F18A-A953-42B5-954D-8636F121C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8FB1F881-99AB-49F3-BAB0-C9913E915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5D362879-D635-4920-9B7B-85A199AA5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8" name="Graphic 77" descr="Fish">
                  <a:extLst>
                    <a:ext uri="{FF2B5EF4-FFF2-40B4-BE49-F238E27FC236}">
                      <a16:creationId xmlns:a16="http://schemas.microsoft.com/office/drawing/2014/main" id="{4D460B8E-56F6-4B43-864E-7C30EC67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AE5EF8A-B31B-4A8E-A2C0-EC1C7E4B1EB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91" name="Graphic 90" descr="Clownfish outline">
                  <a:extLst>
                    <a:ext uri="{FF2B5EF4-FFF2-40B4-BE49-F238E27FC236}">
                      <a16:creationId xmlns:a16="http://schemas.microsoft.com/office/drawing/2014/main" id="{B871422F-837D-4564-884B-0D96A803E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2" name="Graphic 91" descr="Clownfish outline">
                  <a:extLst>
                    <a:ext uri="{FF2B5EF4-FFF2-40B4-BE49-F238E27FC236}">
                      <a16:creationId xmlns:a16="http://schemas.microsoft.com/office/drawing/2014/main" id="{503C9D1B-F490-41D6-B034-3A7914326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3" name="Graphic 92" descr="Clownfish outline">
                  <a:extLst>
                    <a:ext uri="{FF2B5EF4-FFF2-40B4-BE49-F238E27FC236}">
                      <a16:creationId xmlns:a16="http://schemas.microsoft.com/office/drawing/2014/main" id="{2D96067E-6410-4FA1-9C15-C27704CAF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4" name="Graphic 93" descr="Clownfish outline">
                  <a:extLst>
                    <a:ext uri="{FF2B5EF4-FFF2-40B4-BE49-F238E27FC236}">
                      <a16:creationId xmlns:a16="http://schemas.microsoft.com/office/drawing/2014/main" id="{A338EBB4-A40E-4792-8824-07453EB0A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F2E1D0-28A0-4726-B87B-4CFD00FB6ECC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56820F-D7D6-4883-BB77-E0D7E9A99F5C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7BDB144C-5994-4268-A562-76FB2DDFB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9A605D-0D29-4F24-9DAB-534CD831C76A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6" name="Graphic 5" descr="Fish">
                  <a:extLst>
                    <a:ext uri="{FF2B5EF4-FFF2-40B4-BE49-F238E27FC236}">
                      <a16:creationId xmlns:a16="http://schemas.microsoft.com/office/drawing/2014/main" id="{A9E740C6-BBBF-4F96-A039-A0964EFA9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" name="Graphic 6" descr="Fish">
                  <a:extLst>
                    <a:ext uri="{FF2B5EF4-FFF2-40B4-BE49-F238E27FC236}">
                      <a16:creationId xmlns:a16="http://schemas.microsoft.com/office/drawing/2014/main" id="{07DD62A4-778D-4E49-8605-1D8A5EF62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" name="Graphic 7" descr="Fish">
                  <a:extLst>
                    <a:ext uri="{FF2B5EF4-FFF2-40B4-BE49-F238E27FC236}">
                      <a16:creationId xmlns:a16="http://schemas.microsoft.com/office/drawing/2014/main" id="{75640114-3CDD-4A51-830E-97B5F2D80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" name="Graphic 8" descr="Fish">
                  <a:extLst>
                    <a:ext uri="{FF2B5EF4-FFF2-40B4-BE49-F238E27FC236}">
                      <a16:creationId xmlns:a16="http://schemas.microsoft.com/office/drawing/2014/main" id="{6D483783-63E0-4999-96AC-4C7322836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" name="Graphic 9" descr="Fish">
                  <a:extLst>
                    <a:ext uri="{FF2B5EF4-FFF2-40B4-BE49-F238E27FC236}">
                      <a16:creationId xmlns:a16="http://schemas.microsoft.com/office/drawing/2014/main" id="{BFCA59B0-0270-42BE-A5D2-395AA558E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1" name="Graphic 10" descr="Fish">
                  <a:extLst>
                    <a:ext uri="{FF2B5EF4-FFF2-40B4-BE49-F238E27FC236}">
                      <a16:creationId xmlns:a16="http://schemas.microsoft.com/office/drawing/2014/main" id="{AD80B4DE-9661-4950-8165-F7262B324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2" name="Graphic 11" descr="Fish">
                  <a:extLst>
                    <a:ext uri="{FF2B5EF4-FFF2-40B4-BE49-F238E27FC236}">
                      <a16:creationId xmlns:a16="http://schemas.microsoft.com/office/drawing/2014/main" id="{CD0C0A71-C23D-43E9-98CB-56153494D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BEC8D-25DF-4FD1-95CE-2C823AECD3AA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17" name="Graphic 16" descr="Fish">
                  <a:extLst>
                    <a:ext uri="{FF2B5EF4-FFF2-40B4-BE49-F238E27FC236}">
                      <a16:creationId xmlns:a16="http://schemas.microsoft.com/office/drawing/2014/main" id="{29A04A96-AC90-4D25-8D8D-6AD6B1363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Fish">
                  <a:extLst>
                    <a:ext uri="{FF2B5EF4-FFF2-40B4-BE49-F238E27FC236}">
                      <a16:creationId xmlns:a16="http://schemas.microsoft.com/office/drawing/2014/main" id="{6ABCBD72-7833-46B7-8476-713108D86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FA1FCED-6379-4799-8FEB-1E7345DDDB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5FEAE63D-30A2-4BA6-8BC2-1EEF32634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564FE834-244A-4B45-9CDD-9094D1596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8C6F2657-C7DA-43FB-9602-43106C533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F544930D-BB6F-4040-8F73-8D3D204F0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2224939-6D3E-4F14-8A6F-BFF04E034531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25" name="Graphic 24" descr="Clownfish outline">
                  <a:extLst>
                    <a:ext uri="{FF2B5EF4-FFF2-40B4-BE49-F238E27FC236}">
                      <a16:creationId xmlns:a16="http://schemas.microsoft.com/office/drawing/2014/main" id="{647D1168-D60E-4B23-A406-7822ECA03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Clownfish outline">
                  <a:extLst>
                    <a:ext uri="{FF2B5EF4-FFF2-40B4-BE49-F238E27FC236}">
                      <a16:creationId xmlns:a16="http://schemas.microsoft.com/office/drawing/2014/main" id="{66245C36-DA87-45DB-A288-8CAB92767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7" name="Graphic 26" descr="Clownfish outline">
                  <a:extLst>
                    <a:ext uri="{FF2B5EF4-FFF2-40B4-BE49-F238E27FC236}">
                      <a16:creationId xmlns:a16="http://schemas.microsoft.com/office/drawing/2014/main" id="{D5B76553-D29D-48E6-9402-EDD4FB4AA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lownfish outline">
                  <a:extLst>
                    <a:ext uri="{FF2B5EF4-FFF2-40B4-BE49-F238E27FC236}">
                      <a16:creationId xmlns:a16="http://schemas.microsoft.com/office/drawing/2014/main" id="{76CE3DE3-0362-4DE8-986A-0E60BAA5D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596B78F-5982-4426-98A7-B4EF4CF74C8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103" name="Graphic 102" descr="Fish with solid fill">
                  <a:extLst>
                    <a:ext uri="{FF2B5EF4-FFF2-40B4-BE49-F238E27FC236}">
                      <a16:creationId xmlns:a16="http://schemas.microsoft.com/office/drawing/2014/main" id="{B8A6A54D-5916-44F2-A339-F0DF325F2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Fish with solid fill">
                  <a:extLst>
                    <a:ext uri="{FF2B5EF4-FFF2-40B4-BE49-F238E27FC236}">
                      <a16:creationId xmlns:a16="http://schemas.microsoft.com/office/drawing/2014/main" id="{C8974280-1EE1-427F-983B-02B6EE78E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5" name="Graphic 104" descr="Fish with solid fill">
                  <a:extLst>
                    <a:ext uri="{FF2B5EF4-FFF2-40B4-BE49-F238E27FC236}">
                      <a16:creationId xmlns:a16="http://schemas.microsoft.com/office/drawing/2014/main" id="{1920A272-76A2-4C8F-8D34-C5A18E75F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Fish with solid fill">
                  <a:extLst>
                    <a:ext uri="{FF2B5EF4-FFF2-40B4-BE49-F238E27FC236}">
                      <a16:creationId xmlns:a16="http://schemas.microsoft.com/office/drawing/2014/main" id="{01C62DF0-172A-4976-A607-8729304A8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Fish with solid fill">
                  <a:extLst>
                    <a:ext uri="{FF2B5EF4-FFF2-40B4-BE49-F238E27FC236}">
                      <a16:creationId xmlns:a16="http://schemas.microsoft.com/office/drawing/2014/main" id="{16469526-8946-4F0C-900E-8FA3098DB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8" name="Graphic 107" descr="Fish with solid fill">
                  <a:extLst>
                    <a:ext uri="{FF2B5EF4-FFF2-40B4-BE49-F238E27FC236}">
                      <a16:creationId xmlns:a16="http://schemas.microsoft.com/office/drawing/2014/main" id="{3AEFF749-8C7E-4DA2-870B-56DB187D4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9" name="Graphic 108" descr="Fish with solid fill">
                  <a:extLst>
                    <a:ext uri="{FF2B5EF4-FFF2-40B4-BE49-F238E27FC236}">
                      <a16:creationId xmlns:a16="http://schemas.microsoft.com/office/drawing/2014/main" id="{893D213A-E99F-41CD-B92D-2B68A6F3F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0" name="Graphic 109" descr="Fish with solid fill">
                  <a:extLst>
                    <a:ext uri="{FF2B5EF4-FFF2-40B4-BE49-F238E27FC236}">
                      <a16:creationId xmlns:a16="http://schemas.microsoft.com/office/drawing/2014/main" id="{8A5ECE0E-D7F2-4379-A94E-AF4DDABF9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4" name="Graphic 113" descr="Fish with solid fill">
                  <a:extLst>
                    <a:ext uri="{FF2B5EF4-FFF2-40B4-BE49-F238E27FC236}">
                      <a16:creationId xmlns:a16="http://schemas.microsoft.com/office/drawing/2014/main" id="{53093F69-2F28-494A-A149-E8794E763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3E0F0B-6937-4AB9-89F5-14B6822C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EA9972-F4DA-4D15-BD95-ED8EA574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965F3C-2B71-4070-B6AE-07B8E126D909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149" name="Graphic 148" descr="Fish with solid fill">
                <a:extLst>
                  <a:ext uri="{FF2B5EF4-FFF2-40B4-BE49-F238E27FC236}">
                    <a16:creationId xmlns:a16="http://schemas.microsoft.com/office/drawing/2014/main" id="{59E10382-6C7D-4014-8446-A1C1AF37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0" name="Graphic 149" descr="Fish with solid fill">
                <a:extLst>
                  <a:ext uri="{FF2B5EF4-FFF2-40B4-BE49-F238E27FC236}">
                    <a16:creationId xmlns:a16="http://schemas.microsoft.com/office/drawing/2014/main" id="{E15EBADD-E0C7-4F07-9206-8676E8CC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1" name="Graphic 150" descr="Fish with solid fill">
                <a:extLst>
                  <a:ext uri="{FF2B5EF4-FFF2-40B4-BE49-F238E27FC236}">
                    <a16:creationId xmlns:a16="http://schemas.microsoft.com/office/drawing/2014/main" id="{FAD9D788-CB95-4C50-B31B-C8D2A0864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2" name="Graphic 151" descr="Fish with solid fill">
                <a:extLst>
                  <a:ext uri="{FF2B5EF4-FFF2-40B4-BE49-F238E27FC236}">
                    <a16:creationId xmlns:a16="http://schemas.microsoft.com/office/drawing/2014/main" id="{112ABAAD-76C7-4778-9071-C82F6135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3" name="Graphic 152" descr="Fish with solid fill">
                <a:extLst>
                  <a:ext uri="{FF2B5EF4-FFF2-40B4-BE49-F238E27FC236}">
                    <a16:creationId xmlns:a16="http://schemas.microsoft.com/office/drawing/2014/main" id="{2F76CAA9-C8B8-4426-97B9-BA69ACE0C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4" name="Graphic 153" descr="Fish with solid fill">
                <a:extLst>
                  <a:ext uri="{FF2B5EF4-FFF2-40B4-BE49-F238E27FC236}">
                    <a16:creationId xmlns:a16="http://schemas.microsoft.com/office/drawing/2014/main" id="{A47D0201-CD38-4E47-9A05-7BAA8E9D5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5" name="Graphic 154" descr="Fish with solid fill">
                <a:extLst>
                  <a:ext uri="{FF2B5EF4-FFF2-40B4-BE49-F238E27FC236}">
                    <a16:creationId xmlns:a16="http://schemas.microsoft.com/office/drawing/2014/main" id="{8E00CEE2-0368-45D1-A800-EAD9BB5D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6" name="Graphic 155" descr="Fish with solid fill">
                <a:extLst>
                  <a:ext uri="{FF2B5EF4-FFF2-40B4-BE49-F238E27FC236}">
                    <a16:creationId xmlns:a16="http://schemas.microsoft.com/office/drawing/2014/main" id="{72879F91-24C3-4BB0-9309-584853111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7" name="Graphic 156" descr="Fish with solid fill">
                <a:extLst>
                  <a:ext uri="{FF2B5EF4-FFF2-40B4-BE49-F238E27FC236}">
                    <a16:creationId xmlns:a16="http://schemas.microsoft.com/office/drawing/2014/main" id="{9F033115-0625-4B64-914F-0ABFA179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7359014-9439-4143-B9B5-55D49674A709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175A826-4D7E-42AE-8F4E-84C16150C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60BA749-74DF-446B-AF84-8879932678FC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204" name="Graphic 203" descr="Clownfish outline">
                  <a:extLst>
                    <a:ext uri="{FF2B5EF4-FFF2-40B4-BE49-F238E27FC236}">
                      <a16:creationId xmlns:a16="http://schemas.microsoft.com/office/drawing/2014/main" id="{9A7F9F7D-7831-44CA-9E79-D1F08ECCE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Clownfish outline">
                  <a:extLst>
                    <a:ext uri="{FF2B5EF4-FFF2-40B4-BE49-F238E27FC236}">
                      <a16:creationId xmlns:a16="http://schemas.microsoft.com/office/drawing/2014/main" id="{E4126CC1-DC02-40CD-8715-312DB7557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6" name="Graphic 205" descr="Clownfish outline">
                  <a:extLst>
                    <a:ext uri="{FF2B5EF4-FFF2-40B4-BE49-F238E27FC236}">
                      <a16:creationId xmlns:a16="http://schemas.microsoft.com/office/drawing/2014/main" id="{263A6171-C1E3-4F92-8ECE-2816E7E9C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7" name="Graphic 206" descr="Clownfish outline">
                  <a:extLst>
                    <a:ext uri="{FF2B5EF4-FFF2-40B4-BE49-F238E27FC236}">
                      <a16:creationId xmlns:a16="http://schemas.microsoft.com/office/drawing/2014/main" id="{BCF1F2B6-CBEB-4CDD-B833-9B2EC729B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76D65390-2416-467A-9FAA-5A21E32C875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09" name="Graphic 208" descr="Fish">
                  <a:extLst>
                    <a:ext uri="{FF2B5EF4-FFF2-40B4-BE49-F238E27FC236}">
                      <a16:creationId xmlns:a16="http://schemas.microsoft.com/office/drawing/2014/main" id="{EE34F0FA-3024-41CA-A435-1F329182C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0" name="Graphic 209" descr="Fish">
                  <a:extLst>
                    <a:ext uri="{FF2B5EF4-FFF2-40B4-BE49-F238E27FC236}">
                      <a16:creationId xmlns:a16="http://schemas.microsoft.com/office/drawing/2014/main" id="{963B4714-CCF8-493E-8FD0-4AC8152B5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1" name="Graphic 210" descr="Fish">
                  <a:extLst>
                    <a:ext uri="{FF2B5EF4-FFF2-40B4-BE49-F238E27FC236}">
                      <a16:creationId xmlns:a16="http://schemas.microsoft.com/office/drawing/2014/main" id="{B28CA738-E9BB-491F-903B-C6586ED91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2" name="Graphic 211" descr="Fish">
                  <a:extLst>
                    <a:ext uri="{FF2B5EF4-FFF2-40B4-BE49-F238E27FC236}">
                      <a16:creationId xmlns:a16="http://schemas.microsoft.com/office/drawing/2014/main" id="{10CB34AF-BC12-4E99-8BAB-70DCB2B14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3" name="Graphic 212" descr="Fish">
                  <a:extLst>
                    <a:ext uri="{FF2B5EF4-FFF2-40B4-BE49-F238E27FC236}">
                      <a16:creationId xmlns:a16="http://schemas.microsoft.com/office/drawing/2014/main" id="{2D70ED03-850A-4B2D-AB25-AA5CC4984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4" name="Graphic 213" descr="Fish">
                  <a:extLst>
                    <a:ext uri="{FF2B5EF4-FFF2-40B4-BE49-F238E27FC236}">
                      <a16:creationId xmlns:a16="http://schemas.microsoft.com/office/drawing/2014/main" id="{EDE6B600-10FE-4D22-BCB3-BC1148349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5" name="Graphic 214" descr="Fish">
                  <a:extLst>
                    <a:ext uri="{FF2B5EF4-FFF2-40B4-BE49-F238E27FC236}">
                      <a16:creationId xmlns:a16="http://schemas.microsoft.com/office/drawing/2014/main" id="{1E14721B-05C5-4038-A77E-B11F4EEE8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3D8BDA1-A63A-4FF7-9E58-3BC6D7F3C4B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230" name="Graphic 229" descr="Fish">
                  <a:extLst>
                    <a:ext uri="{FF2B5EF4-FFF2-40B4-BE49-F238E27FC236}">
                      <a16:creationId xmlns:a16="http://schemas.microsoft.com/office/drawing/2014/main" id="{82F64F3B-B7F1-4A8D-8346-0A77B00BF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1" name="Graphic 230" descr="Fish">
                  <a:extLst>
                    <a:ext uri="{FF2B5EF4-FFF2-40B4-BE49-F238E27FC236}">
                      <a16:creationId xmlns:a16="http://schemas.microsoft.com/office/drawing/2014/main" id="{AA827804-701C-4C6A-BCF3-C4D3F4079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2" name="Graphic 231" descr="Fish">
                  <a:extLst>
                    <a:ext uri="{FF2B5EF4-FFF2-40B4-BE49-F238E27FC236}">
                      <a16:creationId xmlns:a16="http://schemas.microsoft.com/office/drawing/2014/main" id="{8E6F33BD-B2A9-4378-BA23-FDB55A40D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3" name="Graphic 232" descr="Fish">
                  <a:extLst>
                    <a:ext uri="{FF2B5EF4-FFF2-40B4-BE49-F238E27FC236}">
                      <a16:creationId xmlns:a16="http://schemas.microsoft.com/office/drawing/2014/main" id="{6A9BE363-5CE6-4581-A8BB-98ADB67B6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4" name="Graphic 233" descr="Fish">
                  <a:extLst>
                    <a:ext uri="{FF2B5EF4-FFF2-40B4-BE49-F238E27FC236}">
                      <a16:creationId xmlns:a16="http://schemas.microsoft.com/office/drawing/2014/main" id="{A4EC73EB-8B25-4132-B899-B8DCEF9CC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5" name="Graphic 234" descr="Fish">
                  <a:extLst>
                    <a:ext uri="{FF2B5EF4-FFF2-40B4-BE49-F238E27FC236}">
                      <a16:creationId xmlns:a16="http://schemas.microsoft.com/office/drawing/2014/main" id="{C3DE7C01-5EA4-4252-BE9B-15EDA8B12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6" name="Graphic 235" descr="Fish">
                  <a:extLst>
                    <a:ext uri="{FF2B5EF4-FFF2-40B4-BE49-F238E27FC236}">
                      <a16:creationId xmlns:a16="http://schemas.microsoft.com/office/drawing/2014/main" id="{3065C414-4FA4-45CA-9AAA-36983BA11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6" name="Graphic 265" descr="Koi with solid fill">
              <a:extLst>
                <a:ext uri="{FF2B5EF4-FFF2-40B4-BE49-F238E27FC236}">
                  <a16:creationId xmlns:a16="http://schemas.microsoft.com/office/drawing/2014/main" id="{05351D10-128D-4F26-878E-5DD8FA26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06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7BDB144C-5994-4268-A562-76FB2DDF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1" y="2762975"/>
            <a:ext cx="4019550" cy="352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might climate impacts influence these strategies</a:t>
            </a:r>
          </a:p>
          <a:p>
            <a:pPr marL="384048" lvl="2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9A605D-0D29-4F24-9DAB-534CD831C76A}"/>
              </a:ext>
            </a:extLst>
          </p:cNvPr>
          <p:cNvGrpSpPr/>
          <p:nvPr/>
        </p:nvGrpSpPr>
        <p:grpSpPr>
          <a:xfrm>
            <a:off x="507699" y="3429000"/>
            <a:ext cx="619138" cy="512020"/>
            <a:chOff x="4423917" y="3977433"/>
            <a:chExt cx="953608" cy="905706"/>
          </a:xfrm>
        </p:grpSpPr>
        <p:pic>
          <p:nvPicPr>
            <p:cNvPr id="6" name="Graphic 5" descr="Fish">
              <a:extLst>
                <a:ext uri="{FF2B5EF4-FFF2-40B4-BE49-F238E27FC236}">
                  <a16:creationId xmlns:a16="http://schemas.microsoft.com/office/drawing/2014/main" id="{A9E740C6-BBBF-4F96-A039-A0964EFA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7" name="Graphic 6" descr="Fish">
              <a:extLst>
                <a:ext uri="{FF2B5EF4-FFF2-40B4-BE49-F238E27FC236}">
                  <a16:creationId xmlns:a16="http://schemas.microsoft.com/office/drawing/2014/main" id="{07DD62A4-778D-4E49-8605-1D8A5EF6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8" name="Graphic 7" descr="Fish">
              <a:extLst>
                <a:ext uri="{FF2B5EF4-FFF2-40B4-BE49-F238E27FC236}">
                  <a16:creationId xmlns:a16="http://schemas.microsoft.com/office/drawing/2014/main" id="{75640114-3CDD-4A51-830E-97B5F2D8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9" name="Graphic 8" descr="Fish">
              <a:extLst>
                <a:ext uri="{FF2B5EF4-FFF2-40B4-BE49-F238E27FC236}">
                  <a16:creationId xmlns:a16="http://schemas.microsoft.com/office/drawing/2014/main" id="{6D483783-63E0-4999-96AC-4C732283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0" name="Graphic 9" descr="Fish">
              <a:extLst>
                <a:ext uri="{FF2B5EF4-FFF2-40B4-BE49-F238E27FC236}">
                  <a16:creationId xmlns:a16="http://schemas.microsoft.com/office/drawing/2014/main" id="{BFCA59B0-0270-42BE-A5D2-395AA558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1" name="Graphic 10" descr="Fish">
              <a:extLst>
                <a:ext uri="{FF2B5EF4-FFF2-40B4-BE49-F238E27FC236}">
                  <a16:creationId xmlns:a16="http://schemas.microsoft.com/office/drawing/2014/main" id="{AD80B4DE-9661-4950-8165-F7262B32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2" name="Graphic 11" descr="Fish">
              <a:extLst>
                <a:ext uri="{FF2B5EF4-FFF2-40B4-BE49-F238E27FC236}">
                  <a16:creationId xmlns:a16="http://schemas.microsoft.com/office/drawing/2014/main" id="{CD0C0A71-C23D-43E9-98CB-56153494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BEC8D-25DF-4FD1-95CE-2C823AECD3AA}"/>
              </a:ext>
            </a:extLst>
          </p:cNvPr>
          <p:cNvGrpSpPr/>
          <p:nvPr/>
        </p:nvGrpSpPr>
        <p:grpSpPr>
          <a:xfrm>
            <a:off x="458226" y="5396598"/>
            <a:ext cx="619138" cy="512020"/>
            <a:chOff x="4423917" y="3977433"/>
            <a:chExt cx="953608" cy="905706"/>
          </a:xfrm>
          <a:solidFill>
            <a:srgbClr val="00B050"/>
          </a:solidFill>
        </p:grpSpPr>
        <p:pic>
          <p:nvPicPr>
            <p:cNvPr id="17" name="Graphic 16" descr="Fish">
              <a:extLst>
                <a:ext uri="{FF2B5EF4-FFF2-40B4-BE49-F238E27FC236}">
                  <a16:creationId xmlns:a16="http://schemas.microsoft.com/office/drawing/2014/main" id="{29A04A96-AC90-4D25-8D8D-6AD6B1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8" name="Graphic 17" descr="Fish">
              <a:extLst>
                <a:ext uri="{FF2B5EF4-FFF2-40B4-BE49-F238E27FC236}">
                  <a16:creationId xmlns:a16="http://schemas.microsoft.com/office/drawing/2014/main" id="{6ABCBD72-7833-46B7-8476-713108D8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9" name="Graphic 18" descr="Fish">
              <a:extLst>
                <a:ext uri="{FF2B5EF4-FFF2-40B4-BE49-F238E27FC236}">
                  <a16:creationId xmlns:a16="http://schemas.microsoft.com/office/drawing/2014/main" id="{3FA1FCED-6379-4799-8FEB-1E7345DD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20" name="Graphic 19" descr="Fish">
              <a:extLst>
                <a:ext uri="{FF2B5EF4-FFF2-40B4-BE49-F238E27FC236}">
                  <a16:creationId xmlns:a16="http://schemas.microsoft.com/office/drawing/2014/main" id="{5FEAE63D-30A2-4BA6-8BC2-1EEF3263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21" name="Graphic 20" descr="Fish">
              <a:extLst>
                <a:ext uri="{FF2B5EF4-FFF2-40B4-BE49-F238E27FC236}">
                  <a16:creationId xmlns:a16="http://schemas.microsoft.com/office/drawing/2014/main" id="{564FE834-244A-4B45-9CDD-9094D159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22" name="Graphic 21" descr="Fish">
              <a:extLst>
                <a:ext uri="{FF2B5EF4-FFF2-40B4-BE49-F238E27FC236}">
                  <a16:creationId xmlns:a16="http://schemas.microsoft.com/office/drawing/2014/main" id="{8C6F2657-C7DA-43FB-9602-43106C53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23" name="Graphic 22" descr="Fish">
              <a:extLst>
                <a:ext uri="{FF2B5EF4-FFF2-40B4-BE49-F238E27FC236}">
                  <a16:creationId xmlns:a16="http://schemas.microsoft.com/office/drawing/2014/main" id="{F544930D-BB6F-4040-8F73-8D3D204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224939-6D3E-4F14-8A6F-BFF04E034531}"/>
              </a:ext>
            </a:extLst>
          </p:cNvPr>
          <p:cNvGrpSpPr/>
          <p:nvPr/>
        </p:nvGrpSpPr>
        <p:grpSpPr>
          <a:xfrm>
            <a:off x="2683164" y="4988160"/>
            <a:ext cx="1108881" cy="684507"/>
            <a:chOff x="2683164" y="4988160"/>
            <a:chExt cx="1108881" cy="684507"/>
          </a:xfrm>
        </p:grpSpPr>
        <p:pic>
          <p:nvPicPr>
            <p:cNvPr id="25" name="Graphic 24" descr="Clownfish outline">
              <a:extLst>
                <a:ext uri="{FF2B5EF4-FFF2-40B4-BE49-F238E27FC236}">
                  <a16:creationId xmlns:a16="http://schemas.microsoft.com/office/drawing/2014/main" id="{647D1168-D60E-4B23-A406-7822ECA0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164" y="4988160"/>
              <a:ext cx="408438" cy="408438"/>
            </a:xfrm>
            <a:prstGeom prst="rect">
              <a:avLst/>
            </a:prstGeom>
          </p:spPr>
        </p:pic>
        <p:pic>
          <p:nvPicPr>
            <p:cNvPr id="26" name="Graphic 25" descr="Clownfish outline">
              <a:extLst>
                <a:ext uri="{FF2B5EF4-FFF2-40B4-BE49-F238E27FC236}">
                  <a16:creationId xmlns:a16="http://schemas.microsoft.com/office/drawing/2014/main" id="{66245C36-DA87-45DB-A288-8CAB9276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143" y="5264229"/>
              <a:ext cx="408438" cy="408438"/>
            </a:xfrm>
            <a:prstGeom prst="rect">
              <a:avLst/>
            </a:prstGeom>
          </p:spPr>
        </p:pic>
        <p:pic>
          <p:nvPicPr>
            <p:cNvPr id="27" name="Graphic 26" descr="Clownfish outline">
              <a:extLst>
                <a:ext uri="{FF2B5EF4-FFF2-40B4-BE49-F238E27FC236}">
                  <a16:creationId xmlns:a16="http://schemas.microsoft.com/office/drawing/2014/main" id="{D5B76553-D29D-48E6-9402-EDD4FB4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2467" y="4988160"/>
              <a:ext cx="408438" cy="408438"/>
            </a:xfrm>
            <a:prstGeom prst="rect">
              <a:avLst/>
            </a:prstGeom>
          </p:spPr>
        </p:pic>
        <p:pic>
          <p:nvPicPr>
            <p:cNvPr id="28" name="Graphic 27" descr="Clownfish outline">
              <a:extLst>
                <a:ext uri="{FF2B5EF4-FFF2-40B4-BE49-F238E27FC236}">
                  <a16:creationId xmlns:a16="http://schemas.microsoft.com/office/drawing/2014/main" id="{76CE3DE3-0362-4DE8-986A-0E60BAA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3607" y="5186349"/>
              <a:ext cx="408438" cy="408438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6F13EA-1613-4C02-AF40-EF815D615F77}"/>
              </a:ext>
            </a:extLst>
          </p:cNvPr>
          <p:cNvCxnSpPr>
            <a:cxnSpLocks/>
          </p:cNvCxnSpPr>
          <p:nvPr/>
        </p:nvCxnSpPr>
        <p:spPr>
          <a:xfrm flipV="1">
            <a:off x="4618529" y="3623209"/>
            <a:ext cx="1766424" cy="76302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839FF16-C64E-4FF5-8594-E808CD99CF1D}"/>
              </a:ext>
            </a:extLst>
          </p:cNvPr>
          <p:cNvGrpSpPr/>
          <p:nvPr/>
        </p:nvGrpSpPr>
        <p:grpSpPr>
          <a:xfrm>
            <a:off x="9009399" y="2901602"/>
            <a:ext cx="2406011" cy="2109208"/>
            <a:chOff x="8925710" y="1650426"/>
            <a:chExt cx="2723693" cy="2385669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2B35537-2819-4501-83FE-D8A5CAA2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25710" y="1650426"/>
              <a:ext cx="2723693" cy="2385669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96B0D2-E0D9-4364-B4DC-6A744EC796B6}"/>
                </a:ext>
              </a:extLst>
            </p:cNvPr>
            <p:cNvGrpSpPr/>
            <p:nvPr/>
          </p:nvGrpSpPr>
          <p:grpSpPr>
            <a:xfrm>
              <a:off x="10971518" y="3310551"/>
              <a:ext cx="452687" cy="358033"/>
              <a:chOff x="2683163" y="4988160"/>
              <a:chExt cx="1108882" cy="606627"/>
            </a:xfrm>
          </p:grpSpPr>
          <p:pic>
            <p:nvPicPr>
              <p:cNvPr id="54" name="Graphic 53" descr="Clownfish outline">
                <a:extLst>
                  <a:ext uri="{FF2B5EF4-FFF2-40B4-BE49-F238E27FC236}">
                    <a16:creationId xmlns:a16="http://schemas.microsoft.com/office/drawing/2014/main" id="{70EFA706-ABFF-49E2-B98F-12768C51F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56" name="Graphic 55" descr="Clownfish outline">
                <a:extLst>
                  <a:ext uri="{FF2B5EF4-FFF2-40B4-BE49-F238E27FC236}">
                    <a16:creationId xmlns:a16="http://schemas.microsoft.com/office/drawing/2014/main" id="{14437EB0-3B51-4472-90BE-AA3446BE4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57" name="Graphic 56" descr="Clownfish outline">
                <a:extLst>
                  <a:ext uri="{FF2B5EF4-FFF2-40B4-BE49-F238E27FC236}">
                    <a16:creationId xmlns:a16="http://schemas.microsoft.com/office/drawing/2014/main" id="{E7840AA6-2295-4574-BAFD-5D50609F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40B4145-E1A3-4DCB-96E9-A9DAD6A1E6AA}"/>
                </a:ext>
              </a:extLst>
            </p:cNvPr>
            <p:cNvGrpSpPr/>
            <p:nvPr/>
          </p:nvGrpSpPr>
          <p:grpSpPr>
            <a:xfrm>
              <a:off x="9014924" y="3435672"/>
              <a:ext cx="371456" cy="346601"/>
              <a:chOff x="4423917" y="3977433"/>
              <a:chExt cx="953608" cy="905706"/>
            </a:xfrm>
            <a:solidFill>
              <a:srgbClr val="00B050"/>
            </a:solidFill>
          </p:grpSpPr>
          <p:pic>
            <p:nvPicPr>
              <p:cNvPr id="64" name="Graphic 63" descr="Fish">
                <a:extLst>
                  <a:ext uri="{FF2B5EF4-FFF2-40B4-BE49-F238E27FC236}">
                    <a16:creationId xmlns:a16="http://schemas.microsoft.com/office/drawing/2014/main" id="{6C970104-1725-4340-840B-E94F35AB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5" name="Graphic 64" descr="Fish">
                <a:extLst>
                  <a:ext uri="{FF2B5EF4-FFF2-40B4-BE49-F238E27FC236}">
                    <a16:creationId xmlns:a16="http://schemas.microsoft.com/office/drawing/2014/main" id="{CE98FF85-5209-4128-A5A3-313F9232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6" name="Graphic 65" descr="Fish">
                <a:extLst>
                  <a:ext uri="{FF2B5EF4-FFF2-40B4-BE49-F238E27FC236}">
                    <a16:creationId xmlns:a16="http://schemas.microsoft.com/office/drawing/2014/main" id="{FD5328E3-E44E-4378-9133-0031DA3D5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7" name="Graphic 66" descr="Fish">
                <a:extLst>
                  <a:ext uri="{FF2B5EF4-FFF2-40B4-BE49-F238E27FC236}">
                    <a16:creationId xmlns:a16="http://schemas.microsoft.com/office/drawing/2014/main" id="{CD2F2441-6BC3-4F4A-A2B5-B4717278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8" name="Graphic 67" descr="Fish">
                <a:extLst>
                  <a:ext uri="{FF2B5EF4-FFF2-40B4-BE49-F238E27FC236}">
                    <a16:creationId xmlns:a16="http://schemas.microsoft.com/office/drawing/2014/main" id="{37CE883B-ECC6-4BEA-A670-1B78822CB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9" name="Graphic 68" descr="Fish">
                <a:extLst>
                  <a:ext uri="{FF2B5EF4-FFF2-40B4-BE49-F238E27FC236}">
                    <a16:creationId xmlns:a16="http://schemas.microsoft.com/office/drawing/2014/main" id="{24948D2A-9C6F-4276-A7E4-47012389B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0" name="Graphic 69" descr="Fish">
                <a:extLst>
                  <a:ext uri="{FF2B5EF4-FFF2-40B4-BE49-F238E27FC236}">
                    <a16:creationId xmlns:a16="http://schemas.microsoft.com/office/drawing/2014/main" id="{14B5C142-19E0-43AB-877E-96EF33D11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76D133-FBB8-4148-8F46-67930D5C3CC6}"/>
                </a:ext>
              </a:extLst>
            </p:cNvPr>
            <p:cNvGrpSpPr/>
            <p:nvPr/>
          </p:nvGrpSpPr>
          <p:grpSpPr>
            <a:xfrm>
              <a:off x="9258894" y="3183723"/>
              <a:ext cx="312092" cy="229958"/>
              <a:chOff x="4423917" y="3977433"/>
              <a:chExt cx="801208" cy="600906"/>
            </a:xfrm>
            <a:solidFill>
              <a:srgbClr val="00B050"/>
            </a:solidFill>
          </p:grpSpPr>
          <p:pic>
            <p:nvPicPr>
              <p:cNvPr id="72" name="Graphic 71" descr="Fish">
                <a:extLst>
                  <a:ext uri="{FF2B5EF4-FFF2-40B4-BE49-F238E27FC236}">
                    <a16:creationId xmlns:a16="http://schemas.microsoft.com/office/drawing/2014/main" id="{0F1F097D-25FC-4E26-A739-CFB1D9C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4" name="Graphic 73" descr="Fish">
                <a:extLst>
                  <a:ext uri="{FF2B5EF4-FFF2-40B4-BE49-F238E27FC236}">
                    <a16:creationId xmlns:a16="http://schemas.microsoft.com/office/drawing/2014/main" id="{FA9B5758-EC37-4521-AA73-FCD809D1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AE5EF8A-B31B-4A8E-A2C0-EC1C7E4B1EB3}"/>
                </a:ext>
              </a:extLst>
            </p:cNvPr>
            <p:cNvGrpSpPr/>
            <p:nvPr/>
          </p:nvGrpSpPr>
          <p:grpSpPr>
            <a:xfrm>
              <a:off x="10971517" y="2971007"/>
              <a:ext cx="496609" cy="435576"/>
              <a:chOff x="2683164" y="4988160"/>
              <a:chExt cx="1108881" cy="684507"/>
            </a:xfrm>
          </p:grpSpPr>
          <p:pic>
            <p:nvPicPr>
              <p:cNvPr id="91" name="Graphic 90" descr="Clownfish outline">
                <a:extLst>
                  <a:ext uri="{FF2B5EF4-FFF2-40B4-BE49-F238E27FC236}">
                    <a16:creationId xmlns:a16="http://schemas.microsoft.com/office/drawing/2014/main" id="{B871422F-837D-4564-884B-0D96A803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4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2" name="Graphic 91" descr="Clownfish outline">
                <a:extLst>
                  <a:ext uri="{FF2B5EF4-FFF2-40B4-BE49-F238E27FC236}">
                    <a16:creationId xmlns:a16="http://schemas.microsoft.com/office/drawing/2014/main" id="{503C9D1B-F490-41D6-B034-3A7914326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10143" y="5264229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4" name="Graphic 93" descr="Clownfish outline">
                <a:extLst>
                  <a:ext uri="{FF2B5EF4-FFF2-40B4-BE49-F238E27FC236}">
                    <a16:creationId xmlns:a16="http://schemas.microsoft.com/office/drawing/2014/main" id="{A338EBB4-A40E-4792-8824-07453EB0A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2E1D0-28A0-4726-B87B-4CFD00FB6ECC}"/>
              </a:ext>
            </a:extLst>
          </p:cNvPr>
          <p:cNvCxnSpPr>
            <a:cxnSpLocks/>
          </p:cNvCxnSpPr>
          <p:nvPr/>
        </p:nvCxnSpPr>
        <p:spPr>
          <a:xfrm>
            <a:off x="4610763" y="4437856"/>
            <a:ext cx="1774190" cy="95271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6B78F-5982-4426-98A7-B4EF4CF74C8B}"/>
              </a:ext>
            </a:extLst>
          </p:cNvPr>
          <p:cNvGrpSpPr/>
          <p:nvPr/>
        </p:nvGrpSpPr>
        <p:grpSpPr>
          <a:xfrm>
            <a:off x="2407811" y="3944704"/>
            <a:ext cx="981904" cy="1097174"/>
            <a:chOff x="2407811" y="3944704"/>
            <a:chExt cx="981904" cy="1097174"/>
          </a:xfrm>
        </p:grpSpPr>
        <p:pic>
          <p:nvPicPr>
            <p:cNvPr id="103" name="Graphic 102" descr="Fish with solid fill">
              <a:extLst>
                <a:ext uri="{FF2B5EF4-FFF2-40B4-BE49-F238E27FC236}">
                  <a16:creationId xmlns:a16="http://schemas.microsoft.com/office/drawing/2014/main" id="{B8A6A54D-5916-44F2-A339-F0DF325F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04" name="Graphic 103" descr="Fish with solid fill">
              <a:extLst>
                <a:ext uri="{FF2B5EF4-FFF2-40B4-BE49-F238E27FC236}">
                  <a16:creationId xmlns:a16="http://schemas.microsoft.com/office/drawing/2014/main" id="{C8974280-1EE1-427F-983B-02B6EE7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05" name="Graphic 104" descr="Fish with solid fill">
              <a:extLst>
                <a:ext uri="{FF2B5EF4-FFF2-40B4-BE49-F238E27FC236}">
                  <a16:creationId xmlns:a16="http://schemas.microsoft.com/office/drawing/2014/main" id="{1920A272-76A2-4C8F-8D34-C5A18E75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06" name="Graphic 105" descr="Fish with solid fill">
              <a:extLst>
                <a:ext uri="{FF2B5EF4-FFF2-40B4-BE49-F238E27FC236}">
                  <a16:creationId xmlns:a16="http://schemas.microsoft.com/office/drawing/2014/main" id="{01C62DF0-172A-4976-A607-8729304A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07" name="Graphic 106" descr="Fish with solid fill">
              <a:extLst>
                <a:ext uri="{FF2B5EF4-FFF2-40B4-BE49-F238E27FC236}">
                  <a16:creationId xmlns:a16="http://schemas.microsoft.com/office/drawing/2014/main" id="{16469526-8946-4F0C-900E-8FA3098D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08" name="Graphic 107" descr="Fish with solid fill">
              <a:extLst>
                <a:ext uri="{FF2B5EF4-FFF2-40B4-BE49-F238E27FC236}">
                  <a16:creationId xmlns:a16="http://schemas.microsoft.com/office/drawing/2014/main" id="{3AEFF749-8C7E-4DA2-870B-56DB187D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09" name="Graphic 108" descr="Fish with solid fill">
              <a:extLst>
                <a:ext uri="{FF2B5EF4-FFF2-40B4-BE49-F238E27FC236}">
                  <a16:creationId xmlns:a16="http://schemas.microsoft.com/office/drawing/2014/main" id="{893D213A-E99F-41CD-B92D-2B68A6F3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10" name="Graphic 109" descr="Fish with solid fill">
              <a:extLst>
                <a:ext uri="{FF2B5EF4-FFF2-40B4-BE49-F238E27FC236}">
                  <a16:creationId xmlns:a16="http://schemas.microsoft.com/office/drawing/2014/main" id="{8A5ECE0E-D7F2-4379-A94E-AF4DDAB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14" name="Graphic 113" descr="Fish with solid fill">
              <a:extLst>
                <a:ext uri="{FF2B5EF4-FFF2-40B4-BE49-F238E27FC236}">
                  <a16:creationId xmlns:a16="http://schemas.microsoft.com/office/drawing/2014/main" id="{53093F69-2F28-494A-A149-E8794E76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13E0F0B-6937-4AB9-89F5-14B6822CCADD}"/>
              </a:ext>
            </a:extLst>
          </p:cNvPr>
          <p:cNvCxnSpPr>
            <a:cxnSpLocks/>
          </p:cNvCxnSpPr>
          <p:nvPr/>
        </p:nvCxnSpPr>
        <p:spPr>
          <a:xfrm flipV="1">
            <a:off x="4644158" y="4237880"/>
            <a:ext cx="4323417" cy="19060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AEA9972-F4DA-4D15-BD95-ED8EA5749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2714" y="4520266"/>
            <a:ext cx="2082638" cy="1816139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6965F3C-2B71-4070-B6AE-07B8E126D909}"/>
              </a:ext>
            </a:extLst>
          </p:cNvPr>
          <p:cNvGrpSpPr/>
          <p:nvPr/>
        </p:nvGrpSpPr>
        <p:grpSpPr>
          <a:xfrm>
            <a:off x="7538594" y="5270405"/>
            <a:ext cx="302596" cy="315859"/>
            <a:chOff x="2407811" y="3944704"/>
            <a:chExt cx="981904" cy="1097174"/>
          </a:xfrm>
        </p:grpSpPr>
        <p:pic>
          <p:nvPicPr>
            <p:cNvPr id="149" name="Graphic 148" descr="Fish with solid fill">
              <a:extLst>
                <a:ext uri="{FF2B5EF4-FFF2-40B4-BE49-F238E27FC236}">
                  <a16:creationId xmlns:a16="http://schemas.microsoft.com/office/drawing/2014/main" id="{59E10382-6C7D-4014-8446-A1C1AF37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50" name="Graphic 149" descr="Fish with solid fill">
              <a:extLst>
                <a:ext uri="{FF2B5EF4-FFF2-40B4-BE49-F238E27FC236}">
                  <a16:creationId xmlns:a16="http://schemas.microsoft.com/office/drawing/2014/main" id="{E15EBADD-E0C7-4F07-9206-8676E8CC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51" name="Graphic 150" descr="Fish with solid fill">
              <a:extLst>
                <a:ext uri="{FF2B5EF4-FFF2-40B4-BE49-F238E27FC236}">
                  <a16:creationId xmlns:a16="http://schemas.microsoft.com/office/drawing/2014/main" id="{FAD9D788-CB95-4C50-B31B-C8D2A086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52" name="Graphic 151" descr="Fish with solid fill">
              <a:extLst>
                <a:ext uri="{FF2B5EF4-FFF2-40B4-BE49-F238E27FC236}">
                  <a16:creationId xmlns:a16="http://schemas.microsoft.com/office/drawing/2014/main" id="{112ABAAD-76C7-4778-9071-C82F6135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53" name="Graphic 152" descr="Fish with solid fill">
              <a:extLst>
                <a:ext uri="{FF2B5EF4-FFF2-40B4-BE49-F238E27FC236}">
                  <a16:creationId xmlns:a16="http://schemas.microsoft.com/office/drawing/2014/main" id="{2F76CAA9-C8B8-4426-97B9-BA69ACE0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54" name="Graphic 153" descr="Fish with solid fill">
              <a:extLst>
                <a:ext uri="{FF2B5EF4-FFF2-40B4-BE49-F238E27FC236}">
                  <a16:creationId xmlns:a16="http://schemas.microsoft.com/office/drawing/2014/main" id="{A47D0201-CD38-4E47-9A05-7BAA8E9D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55" name="Graphic 154" descr="Fish with solid fill">
              <a:extLst>
                <a:ext uri="{FF2B5EF4-FFF2-40B4-BE49-F238E27FC236}">
                  <a16:creationId xmlns:a16="http://schemas.microsoft.com/office/drawing/2014/main" id="{8E00CEE2-0368-45D1-A800-EAD9BB5D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56" name="Graphic 155" descr="Fish with solid fill">
              <a:extLst>
                <a:ext uri="{FF2B5EF4-FFF2-40B4-BE49-F238E27FC236}">
                  <a16:creationId xmlns:a16="http://schemas.microsoft.com/office/drawing/2014/main" id="{72879F91-24C3-4BB0-9309-5848531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57" name="Graphic 156" descr="Fish with solid fill">
              <a:extLst>
                <a:ext uri="{FF2B5EF4-FFF2-40B4-BE49-F238E27FC236}">
                  <a16:creationId xmlns:a16="http://schemas.microsoft.com/office/drawing/2014/main" id="{9F033115-0625-4B64-914F-0ABFA1799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7359014-9439-4143-B9B5-55D49674A709}"/>
              </a:ext>
            </a:extLst>
          </p:cNvPr>
          <p:cNvGrpSpPr/>
          <p:nvPr/>
        </p:nvGrpSpPr>
        <p:grpSpPr>
          <a:xfrm>
            <a:off x="6439315" y="2165321"/>
            <a:ext cx="1852826" cy="1854093"/>
            <a:chOff x="6147514" y="2752214"/>
            <a:chExt cx="2411557" cy="238566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175A826-4D7E-42AE-8F4E-84C1615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14" y="2752214"/>
              <a:ext cx="2411557" cy="2385669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60BA749-74DF-446B-AF84-8879932678FC}"/>
                </a:ext>
              </a:extLst>
            </p:cNvPr>
            <p:cNvGrpSpPr/>
            <p:nvPr/>
          </p:nvGrpSpPr>
          <p:grpSpPr>
            <a:xfrm>
              <a:off x="7799349" y="4410418"/>
              <a:ext cx="452687" cy="358033"/>
              <a:chOff x="2683163" y="4988160"/>
              <a:chExt cx="1108882" cy="606627"/>
            </a:xfrm>
          </p:grpSpPr>
          <p:pic>
            <p:nvPicPr>
              <p:cNvPr id="204" name="Graphic 203" descr="Clownfish outline">
                <a:extLst>
                  <a:ext uri="{FF2B5EF4-FFF2-40B4-BE49-F238E27FC236}">
                    <a16:creationId xmlns:a16="http://schemas.microsoft.com/office/drawing/2014/main" id="{9A7F9F7D-7831-44CA-9E79-D1F08ECCE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206" name="Graphic 205" descr="Clownfish outline">
                <a:extLst>
                  <a:ext uri="{FF2B5EF4-FFF2-40B4-BE49-F238E27FC236}">
                    <a16:creationId xmlns:a16="http://schemas.microsoft.com/office/drawing/2014/main" id="{263A6171-C1E3-4F92-8ECE-2816E7E9C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207" name="Graphic 206" descr="Clownfish outline">
                <a:extLst>
                  <a:ext uri="{FF2B5EF4-FFF2-40B4-BE49-F238E27FC236}">
                    <a16:creationId xmlns:a16="http://schemas.microsoft.com/office/drawing/2014/main" id="{BCF1F2B6-CBEB-4CDD-B833-9B2EC729B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6D65390-2416-467A-9FAA-5A21E32C875F}"/>
                </a:ext>
              </a:extLst>
            </p:cNvPr>
            <p:cNvGrpSpPr/>
            <p:nvPr/>
          </p:nvGrpSpPr>
          <p:grpSpPr>
            <a:xfrm>
              <a:off x="6207184" y="4544577"/>
              <a:ext cx="312092" cy="346601"/>
              <a:chOff x="4423917" y="3977433"/>
              <a:chExt cx="801208" cy="905706"/>
            </a:xfrm>
            <a:solidFill>
              <a:srgbClr val="00B050"/>
            </a:solidFill>
          </p:grpSpPr>
          <p:pic>
            <p:nvPicPr>
              <p:cNvPr id="209" name="Graphic 208" descr="Fish">
                <a:extLst>
                  <a:ext uri="{FF2B5EF4-FFF2-40B4-BE49-F238E27FC236}">
                    <a16:creationId xmlns:a16="http://schemas.microsoft.com/office/drawing/2014/main" id="{EE34F0FA-3024-41CA-A435-1F329182C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1" name="Graphic 210" descr="Fish">
                <a:extLst>
                  <a:ext uri="{FF2B5EF4-FFF2-40B4-BE49-F238E27FC236}">
                    <a16:creationId xmlns:a16="http://schemas.microsoft.com/office/drawing/2014/main" id="{B28CA738-E9BB-491F-903B-C6586ED91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3" name="Graphic 212" descr="Fish">
                <a:extLst>
                  <a:ext uri="{FF2B5EF4-FFF2-40B4-BE49-F238E27FC236}">
                    <a16:creationId xmlns:a16="http://schemas.microsoft.com/office/drawing/2014/main" id="{2D70ED03-850A-4B2D-AB25-AA5CC4984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3D8BDA1-A63A-4FF7-9E58-3BC6D7F3C4BA}"/>
                </a:ext>
              </a:extLst>
            </p:cNvPr>
            <p:cNvGrpSpPr/>
            <p:nvPr/>
          </p:nvGrpSpPr>
          <p:grpSpPr>
            <a:xfrm>
              <a:off x="6226204" y="3321983"/>
              <a:ext cx="371456" cy="346601"/>
              <a:chOff x="4423917" y="3977433"/>
              <a:chExt cx="953608" cy="905706"/>
            </a:xfrm>
          </p:grpSpPr>
          <p:pic>
            <p:nvPicPr>
              <p:cNvPr id="230" name="Graphic 229" descr="Fish">
                <a:extLst>
                  <a:ext uri="{FF2B5EF4-FFF2-40B4-BE49-F238E27FC236}">
                    <a16:creationId xmlns:a16="http://schemas.microsoft.com/office/drawing/2014/main" id="{82F64F3B-B7F1-4A8D-8346-0A77B00BF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1" name="Graphic 230" descr="Fish">
                <a:extLst>
                  <a:ext uri="{FF2B5EF4-FFF2-40B4-BE49-F238E27FC236}">
                    <a16:creationId xmlns:a16="http://schemas.microsoft.com/office/drawing/2014/main" id="{AA827804-701C-4C6A-BCF3-C4D3F4079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2" name="Graphic 231" descr="Fish">
                <a:extLst>
                  <a:ext uri="{FF2B5EF4-FFF2-40B4-BE49-F238E27FC236}">
                    <a16:creationId xmlns:a16="http://schemas.microsoft.com/office/drawing/2014/main" id="{8E6F33BD-B2A9-4378-BA23-FDB55A40D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3" name="Graphic 232" descr="Fish">
                <a:extLst>
                  <a:ext uri="{FF2B5EF4-FFF2-40B4-BE49-F238E27FC236}">
                    <a16:creationId xmlns:a16="http://schemas.microsoft.com/office/drawing/2014/main" id="{6A9BE363-5CE6-4581-A8BB-98ADB67B6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4" name="Graphic 233" descr="Fish">
                <a:extLst>
                  <a:ext uri="{FF2B5EF4-FFF2-40B4-BE49-F238E27FC236}">
                    <a16:creationId xmlns:a16="http://schemas.microsoft.com/office/drawing/2014/main" id="{A4EC73EB-8B25-4132-B899-B8DCEF9C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5" name="Graphic 234" descr="Fish">
                <a:extLst>
                  <a:ext uri="{FF2B5EF4-FFF2-40B4-BE49-F238E27FC236}">
                    <a16:creationId xmlns:a16="http://schemas.microsoft.com/office/drawing/2014/main" id="{C3DE7C01-5EA4-4252-BE9B-15EDA8B12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6" name="Graphic 235" descr="Fish">
                <a:extLst>
                  <a:ext uri="{FF2B5EF4-FFF2-40B4-BE49-F238E27FC236}">
                    <a16:creationId xmlns:a16="http://schemas.microsoft.com/office/drawing/2014/main" id="{3065C414-4FA4-45CA-9AAA-36983BA11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</p:grpSp>
      <p:pic>
        <p:nvPicPr>
          <p:cNvPr id="200" name="Graphic 199" descr="Koi with solid fill">
            <a:extLst>
              <a:ext uri="{FF2B5EF4-FFF2-40B4-BE49-F238E27FC236}">
                <a16:creationId xmlns:a16="http://schemas.microsoft.com/office/drawing/2014/main" id="{786DD3E2-103C-4904-889A-5A05D72BC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AE07B7-C566-4986-89CC-D93CEB6CC114}"/>
              </a:ext>
            </a:extLst>
          </p:cNvPr>
          <p:cNvGrpSpPr/>
          <p:nvPr/>
        </p:nvGrpSpPr>
        <p:grpSpPr>
          <a:xfrm>
            <a:off x="9651392" y="3953145"/>
            <a:ext cx="972450" cy="448732"/>
            <a:chOff x="6515889" y="3239896"/>
            <a:chExt cx="1233091" cy="625394"/>
          </a:xfrm>
        </p:grpSpPr>
        <p:pic>
          <p:nvPicPr>
            <p:cNvPr id="201" name="Graphic 200" descr="Koi with solid fill">
              <a:extLst>
                <a:ext uri="{FF2B5EF4-FFF2-40B4-BE49-F238E27FC236}">
                  <a16:creationId xmlns:a16="http://schemas.microsoft.com/office/drawing/2014/main" id="{F6028000-635C-405D-BCFE-6E1F5500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02" name="Graphic 201" descr="Koi with solid fill">
              <a:extLst>
                <a:ext uri="{FF2B5EF4-FFF2-40B4-BE49-F238E27FC236}">
                  <a16:creationId xmlns:a16="http://schemas.microsoft.com/office/drawing/2014/main" id="{77953AA7-F309-436C-A103-2A740010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16" name="Graphic 215" descr="Koi with solid fill">
              <a:extLst>
                <a:ext uri="{FF2B5EF4-FFF2-40B4-BE49-F238E27FC236}">
                  <a16:creationId xmlns:a16="http://schemas.microsoft.com/office/drawing/2014/main" id="{D5D6D523-4209-413A-81F8-FB5EDF3A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17" name="Graphic 216" descr="Koi with solid fill">
              <a:extLst>
                <a:ext uri="{FF2B5EF4-FFF2-40B4-BE49-F238E27FC236}">
                  <a16:creationId xmlns:a16="http://schemas.microsoft.com/office/drawing/2014/main" id="{BCCE62E2-0177-4F05-AC89-DB00C732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18" name="Graphic 217" descr="Koi with solid fill">
              <a:extLst>
                <a:ext uri="{FF2B5EF4-FFF2-40B4-BE49-F238E27FC236}">
                  <a16:creationId xmlns:a16="http://schemas.microsoft.com/office/drawing/2014/main" id="{5BF92EF8-2A27-4877-939F-993894E0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0CACDEA-FD49-47BF-92A4-0AF4933C916D}"/>
              </a:ext>
            </a:extLst>
          </p:cNvPr>
          <p:cNvGrpSpPr/>
          <p:nvPr/>
        </p:nvGrpSpPr>
        <p:grpSpPr>
          <a:xfrm>
            <a:off x="6763818" y="3377434"/>
            <a:ext cx="972450" cy="448732"/>
            <a:chOff x="6515889" y="3239896"/>
            <a:chExt cx="1233091" cy="625394"/>
          </a:xfrm>
        </p:grpSpPr>
        <p:pic>
          <p:nvPicPr>
            <p:cNvPr id="220" name="Graphic 219" descr="Koi with solid fill">
              <a:extLst>
                <a:ext uri="{FF2B5EF4-FFF2-40B4-BE49-F238E27FC236}">
                  <a16:creationId xmlns:a16="http://schemas.microsoft.com/office/drawing/2014/main" id="{974A1D9B-6A30-4BB0-B6AB-21332416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21" name="Graphic 220" descr="Koi with solid fill">
              <a:extLst>
                <a:ext uri="{FF2B5EF4-FFF2-40B4-BE49-F238E27FC236}">
                  <a16:creationId xmlns:a16="http://schemas.microsoft.com/office/drawing/2014/main" id="{5566DC5E-97A1-4F20-8168-AEBB263D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22" name="Graphic 221" descr="Koi with solid fill">
              <a:extLst>
                <a:ext uri="{FF2B5EF4-FFF2-40B4-BE49-F238E27FC236}">
                  <a16:creationId xmlns:a16="http://schemas.microsoft.com/office/drawing/2014/main" id="{721CE488-A57D-4603-ACC5-74761770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23" name="Graphic 222" descr="Koi with solid fill">
              <a:extLst>
                <a:ext uri="{FF2B5EF4-FFF2-40B4-BE49-F238E27FC236}">
                  <a16:creationId xmlns:a16="http://schemas.microsoft.com/office/drawing/2014/main" id="{16C904A9-B08C-4435-BA7D-3F9D1C8C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24" name="Graphic 223" descr="Koi with solid fill">
              <a:extLst>
                <a:ext uri="{FF2B5EF4-FFF2-40B4-BE49-F238E27FC236}">
                  <a16:creationId xmlns:a16="http://schemas.microsoft.com/office/drawing/2014/main" id="{78187CF8-A87E-440C-9967-A87B827F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EF23504-1A0F-4D81-98EF-FF656B95C4E0}"/>
              </a:ext>
            </a:extLst>
          </p:cNvPr>
          <p:cNvGrpSpPr/>
          <p:nvPr/>
        </p:nvGrpSpPr>
        <p:grpSpPr>
          <a:xfrm>
            <a:off x="6823055" y="5637171"/>
            <a:ext cx="1584909" cy="490330"/>
            <a:chOff x="6217811" y="3149596"/>
            <a:chExt cx="2009704" cy="683369"/>
          </a:xfrm>
        </p:grpSpPr>
        <p:pic>
          <p:nvPicPr>
            <p:cNvPr id="227" name="Graphic 226" descr="Koi with solid fill">
              <a:extLst>
                <a:ext uri="{FF2B5EF4-FFF2-40B4-BE49-F238E27FC236}">
                  <a16:creationId xmlns:a16="http://schemas.microsoft.com/office/drawing/2014/main" id="{21468665-297E-4302-AFB7-CCFBADCF7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17811" y="3149596"/>
              <a:ext cx="336510" cy="336509"/>
            </a:xfrm>
            <a:prstGeom prst="rect">
              <a:avLst/>
            </a:prstGeom>
          </p:spPr>
        </p:pic>
        <p:pic>
          <p:nvPicPr>
            <p:cNvPr id="228" name="Graphic 227" descr="Koi with solid fill">
              <a:extLst>
                <a:ext uri="{FF2B5EF4-FFF2-40B4-BE49-F238E27FC236}">
                  <a16:creationId xmlns:a16="http://schemas.microsoft.com/office/drawing/2014/main" id="{14C17994-B431-4F69-86C9-41029637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50" name="Graphic 249" descr="Koi with solid fill">
              <a:extLst>
                <a:ext uri="{FF2B5EF4-FFF2-40B4-BE49-F238E27FC236}">
                  <a16:creationId xmlns:a16="http://schemas.microsoft.com/office/drawing/2014/main" id="{4CABB713-BB97-4C0A-9177-BDD1629E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91005" y="3496456"/>
              <a:ext cx="336510" cy="33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1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Incidental Catch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do this we need a model to project into the future</a:t>
            </a:r>
          </a:p>
          <a:p>
            <a:r>
              <a:rPr lang="en-US" dirty="0">
                <a:solidFill>
                  <a:schemeClr val="tx1"/>
                </a:solidFill>
              </a:rPr>
              <a:t>For both data limited and data rich stocks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rich stocks it would be nice to use the past to inform the future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poor stocks we could use life history information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Widely available life history information can be used to estimate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Fecundity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Natural Mortality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This + linear algebra is all we need to estimate population growth rates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Leslie matrix</a:t>
            </a:r>
          </a:p>
          <a:p>
            <a:r>
              <a:rPr lang="en-US" dirty="0">
                <a:solidFill>
                  <a:schemeClr val="tx1"/>
                </a:solidFill>
              </a:rPr>
              <a:t>The Incidental Catch Model (ICM)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data from data rich stocks to parameterize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life history information for data poor stocks to parameterize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C48B4-4BE1-42DC-A854-70EE9F12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082874"/>
            <a:ext cx="2354989" cy="2946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2222" r="-72452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222" r="-611111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222" r="-500000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2222" r="-409259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2222" r="-3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2222" r="-2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2222" r="-105556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2222" r="-3636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102222" r="-724528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222" r="-61111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95652" r="-50000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404444" r="-409259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504444" r="-301818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604444" r="-201818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704444" r="-105556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704444" r="-3636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83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ICM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for sharks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Used life history information and catch history to reconstruct population dynamics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Life history data included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Size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Offspring production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 time series of removals by fisheries (all sources of removals)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An estimate of population size at one point in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Talk to Heather for more details on how it’s being used for Sharks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1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 the 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its core (for the current version) is a simple exponential growth model with removals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Catch for all years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(population growth rate, could be fixed or vary from year to year)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An estimate of the initial population size</a:t>
                </a:r>
              </a:p>
              <a:p>
                <a:r>
                  <a:rPr lang="en-US" dirty="0"/>
                  <a:t>The model can move ‘forward’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start of the time series)</a:t>
                </a:r>
              </a:p>
              <a:p>
                <a:r>
                  <a:rPr lang="en-US" dirty="0"/>
                  <a:t>Or backward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end of the time series)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 dynamics are largely driven by the 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2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rate of growth determines how quickly a population grows (or declines)</a:t>
            </a:r>
          </a:p>
          <a:p>
            <a:pPr lvl="2"/>
            <a:r>
              <a:rPr lang="en-US" dirty="0"/>
              <a:t>Driven by fecundity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rate of growth determines how quickly a population grows (or declines)</a:t>
                </a:r>
              </a:p>
              <a:p>
                <a:pPr lvl="2"/>
                <a:r>
                  <a:rPr lang="en-US" dirty="0"/>
                  <a:t>Driven by fecundity</a:t>
                </a:r>
              </a:p>
              <a:p>
                <a:pPr lvl="2"/>
                <a:r>
                  <a:rPr lang="en-US" dirty="0"/>
                  <a:t>And survival </a:t>
                </a:r>
              </a:p>
              <a:p>
                <a:pPr lvl="3"/>
                <a:r>
                  <a:rPr lang="en-US" dirty="0"/>
                  <a:t>Note survival excludes catch here</a:t>
                </a:r>
              </a:p>
              <a:p>
                <a:pPr lvl="1"/>
                <a:r>
                  <a:rPr lang="en-US" dirty="0"/>
                  <a:t>Eigen value decomposition gives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The solution is known as the Euler-</a:t>
                </a:r>
                <a:r>
                  <a:rPr lang="en-US" dirty="0" err="1"/>
                  <a:t>Lotka</a:t>
                </a:r>
                <a:r>
                  <a:rPr lang="en-US" dirty="0"/>
                  <a:t> equation</a:t>
                </a:r>
              </a:p>
              <a:p>
                <a:pPr lvl="2"/>
                <a:endParaRPr lang="en-US" sz="500" dirty="0"/>
              </a:p>
              <a:p>
                <a:pPr marL="566928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566928" lvl="3" indent="0">
                  <a:buNone/>
                </a:pPr>
                <a:endParaRPr lang="en-US" sz="800" dirty="0"/>
              </a:p>
              <a:p>
                <a:pPr lvl="3"/>
                <a:r>
                  <a:rPr lang="en-US" b="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fixed if fecundity and survival don’t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0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01351" r="-7312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204110" r="-604819" b="-5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300000" r="-497619" b="-4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400000" r="-403614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500000" r="-303614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608219" r="-203614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698649" r="-1011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698649" r="-241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9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ICM on Marine Fishes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‘proving’ the model on a Marine Fisheries Database</a:t>
            </a:r>
          </a:p>
          <a:p>
            <a:pPr lvl="1"/>
            <a:r>
              <a:rPr lang="en-US" dirty="0"/>
              <a:t>Backwards prediction of population trends</a:t>
            </a:r>
          </a:p>
          <a:p>
            <a:pPr lvl="1"/>
            <a:r>
              <a:rPr lang="en-US" dirty="0"/>
              <a:t>We have 82 </a:t>
            </a:r>
            <a:r>
              <a:rPr lang="en-US" i="1" dirty="0"/>
              <a:t>data rich</a:t>
            </a:r>
            <a:r>
              <a:rPr lang="en-US" dirty="0"/>
              <a:t> stocks</a:t>
            </a:r>
          </a:p>
          <a:p>
            <a:pPr lvl="1"/>
            <a:r>
              <a:rPr lang="en-US" dirty="0"/>
              <a:t>Still a work in progress but….</a:t>
            </a:r>
          </a:p>
          <a:p>
            <a:pPr lvl="2"/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36008A0-712B-41E7-83C0-3315A5AF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4" y="3862265"/>
            <a:ext cx="1714501" cy="1143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4A63C4F-C99E-465B-936E-06F6D72BA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53" y="3976465"/>
            <a:ext cx="1714501" cy="1143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7FAFC87-35D8-4B61-AA8B-369ED0144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376" y="3546317"/>
            <a:ext cx="1714501" cy="1143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BB17139-970A-498D-AC1C-34D06924F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5054440"/>
            <a:ext cx="1714501" cy="11430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26245A2-AC49-4AF1-9C78-3625B38E8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19" y="2669850"/>
            <a:ext cx="1714501" cy="11430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4227F02-B561-4B50-B6F3-F46424830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64" y="3749040"/>
            <a:ext cx="1714500" cy="11430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7037B33-0EC9-4560-995A-0565DFDB2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37" y="1165874"/>
            <a:ext cx="1714500" cy="11430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428C0AEF-98D9-41A0-82E3-D3E7B81B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60" y="5119465"/>
            <a:ext cx="1714499" cy="1143000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BF26CC02-FAE6-4B18-BF91-5148EB609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1" y="5190466"/>
            <a:ext cx="1714500" cy="1143000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A5686B68-ACC1-4ABF-AEC7-4A02D6EB9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1" y="2740851"/>
            <a:ext cx="1714501" cy="114300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F2763373-F8ED-472F-AD76-7C91E17A1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37" y="2331748"/>
            <a:ext cx="1714500" cy="1143000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E93C2021-4D74-43AE-89F6-F03545B58B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18" y="1526850"/>
            <a:ext cx="1714501" cy="1143000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B05DB560-0EE8-468B-9B5C-1C54026B9B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7" y="4784086"/>
            <a:ext cx="1714499" cy="11430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1059462F-5C8A-4EE0-A030-8A72B88734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54" y="1526850"/>
            <a:ext cx="171450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638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11246</TotalTime>
  <Words>999</Words>
  <Application>Microsoft Office PowerPoint</Application>
  <PresentationFormat>Widescreen</PresentationFormat>
  <Paragraphs>319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Task 4 Objectives</vt:lpstr>
      <vt:lpstr>Task 4 Objectives</vt:lpstr>
      <vt:lpstr>The Incidental Catch Model </vt:lpstr>
      <vt:lpstr>What is the ICM model</vt:lpstr>
      <vt:lpstr>Under the Hood</vt:lpstr>
      <vt:lpstr>Decomposing r_t (N_t=r_t (N_(t-1) )+C_t)</vt:lpstr>
      <vt:lpstr>Decomposing r_t (N_t=r_t (N_(t-1) )+C_t)</vt:lpstr>
      <vt:lpstr>Testing ICM on Marine Fishes</vt:lpstr>
      <vt:lpstr>Back to the future</vt:lpstr>
      <vt:lpstr>Back to the future</vt:lpstr>
      <vt:lpstr>Back to the future</vt:lpstr>
      <vt:lpstr>Back to the future</vt:lpstr>
      <vt:lpstr>Back to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Taste of Fisheries Science</dc:title>
  <dc:creator>Bowlby, Heather</dc:creator>
  <cp:lastModifiedBy>Keith, David</cp:lastModifiedBy>
  <cp:revision>184</cp:revision>
  <dcterms:created xsi:type="dcterms:W3CDTF">2021-11-24T17:50:02Z</dcterms:created>
  <dcterms:modified xsi:type="dcterms:W3CDTF">2022-09-15T11:58:56Z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2021-11-24T17:50:01Z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87c9e40f-c66b-4c59-936b-0b5d7a1c5d41</vt:lpwstr>
  </property>
  <property fmtid="{D5CDD505-2E9C-101B-9397-08002B2CF9AE}" pid="8" name="MSIP_Label_1bfb733f-faef-464c-9b6d-731b56f94973_ContentBits">
    <vt:lpwstr>0</vt:lpwstr>
  </property>
</Properties>
</file>